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7"/>
  </p:notesMasterIdLst>
  <p:sldIdLst>
    <p:sldId id="256" r:id="rId2"/>
    <p:sldId id="279" r:id="rId3"/>
    <p:sldId id="280" r:id="rId4"/>
    <p:sldId id="277" r:id="rId5"/>
    <p:sldId id="278" r:id="rId6"/>
    <p:sldId id="258" r:id="rId7"/>
    <p:sldId id="261" r:id="rId8"/>
    <p:sldId id="262" r:id="rId9"/>
    <p:sldId id="267" r:id="rId10"/>
    <p:sldId id="264" r:id="rId11"/>
    <p:sldId id="259" r:id="rId12"/>
    <p:sldId id="265" r:id="rId13"/>
    <p:sldId id="263" r:id="rId14"/>
    <p:sldId id="271" r:id="rId15"/>
    <p:sldId id="275" r:id="rId16"/>
  </p:sldIdLst>
  <p:sldSz cx="12192000" cy="6858000"/>
  <p:notesSz cx="6858000" cy="9144000"/>
  <p:embeddedFontLst>
    <p:embeddedFont>
      <p:font typeface="Oswald" pitchFamily="2" charset="0"/>
      <p:regular r:id="rId18"/>
      <p:bold r:id="rId19"/>
    </p:embeddedFont>
    <p:embeddedFont>
      <p:font typeface="Oswald Light" pitchFamily="2" charset="0"/>
      <p:regular r:id="rId20"/>
    </p:embeddedFont>
    <p:embeddedFont>
      <p:font typeface="Barlow Condensed" panose="020B0604020202020204" charset="0"/>
      <p:regular r:id="rId21"/>
      <p:bold r:id="rId22"/>
      <p:italic r:id="rId23"/>
      <p:boldItalic r:id="rId24"/>
    </p:embeddedFont>
    <p:embeddedFont>
      <p:font typeface="Questrial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Oswald Medium" pitchFamily="2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3AA8B00-47E9-4C5F-8738-631AAE08C19E}">
  <a:tblStyle styleId="{93AA8B00-47E9-4C5F-8738-631AAE08C19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334B565-C2EC-4FD4-94C2-CD1CF87D7F02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E7"/>
          </a:solidFill>
        </a:fill>
      </a:tcStyle>
    </a:wholeTbl>
    <a:band1H>
      <a:tcTxStyle/>
      <a:tcStyle>
        <a:tcBdr/>
        <a:fill>
          <a:solidFill>
            <a:srgbClr val="CFDE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E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4" d="100"/>
          <a:sy n="74" d="100"/>
        </p:scale>
        <p:origin x="-979" y="-51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18587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8_Burton_Template_SlidesMania_1">
  <p:cSld name="0078_Burton_Template_SlidesMania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/>
        </p:nvSpPr>
        <p:spPr>
          <a:xfrm rot="5400000">
            <a:off x="-679350" y="63509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09632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300">
              <a:solidFill>
                <a:srgbClr val="09632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8_Burton_Template_SlidesMania_13">
  <p:cSld name="0078_Burton_Template_SlidesMania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/>
        </p:nvSpPr>
        <p:spPr>
          <a:xfrm rot="5400000">
            <a:off x="-679350" y="63509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lt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300">
              <a:solidFill>
                <a:schemeClr val="lt2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8_Burton_Template_SlidesMania_2">
  <p:cSld name="0078_Burton_Template_SlidesMania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"/>
          <p:cNvSpPr/>
          <p:nvPr/>
        </p:nvSpPr>
        <p:spPr>
          <a:xfrm>
            <a:off x="363794" y="269696"/>
            <a:ext cx="11474245" cy="6318608"/>
          </a:xfrm>
          <a:prstGeom prst="rect">
            <a:avLst/>
          </a:prstGeom>
          <a:solidFill>
            <a:srgbClr val="194B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3"/>
          <p:cNvSpPr txBox="1">
            <a:spLocks noGrp="1"/>
          </p:cNvSpPr>
          <p:nvPr>
            <p:ph type="body" idx="1"/>
          </p:nvPr>
        </p:nvSpPr>
        <p:spPr>
          <a:xfrm>
            <a:off x="3825450" y="269696"/>
            <a:ext cx="7381111" cy="75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2E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7F2E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/>
          <p:nvPr/>
        </p:nvSpPr>
        <p:spPr>
          <a:xfrm rot="5400000">
            <a:off x="-679350" y="63509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lt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300">
              <a:solidFill>
                <a:schemeClr val="lt2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8_Burton_Template_SlidesMania_4">
  <p:cSld name="0078_Burton_Template_SlidesMania_4">
    <p:bg>
      <p:bgPr>
        <a:solidFill>
          <a:srgbClr val="568B55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/>
          <p:nvPr/>
        </p:nvSpPr>
        <p:spPr>
          <a:xfrm>
            <a:off x="0" y="2467897"/>
            <a:ext cx="12192000" cy="4390103"/>
          </a:xfrm>
          <a:prstGeom prst="rect">
            <a:avLst/>
          </a:prstGeom>
          <a:solidFill>
            <a:srgbClr val="F7F2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512682" y="2792764"/>
            <a:ext cx="11254208" cy="3740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6C3A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96C3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/>
          <p:nvPr/>
        </p:nvSpPr>
        <p:spPr>
          <a:xfrm>
            <a:off x="10146890" y="275302"/>
            <a:ext cx="1620000" cy="1620000"/>
          </a:xfrm>
          <a:prstGeom prst="frame">
            <a:avLst>
              <a:gd name="adj1" fmla="val 9233"/>
            </a:avLst>
          </a:prstGeom>
          <a:blipFill rotWithShape="1">
            <a:blip r:embed="rId2">
              <a:alphaModFix/>
            </a:blip>
            <a:stretch>
              <a:fillRect l="-2999" t="-17999" r="-5999" b="-17997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2"/>
          </p:nvPr>
        </p:nvSpPr>
        <p:spPr>
          <a:xfrm>
            <a:off x="3766457" y="721981"/>
            <a:ext cx="7381111" cy="75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2E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7F2E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/>
          <p:nvPr/>
        </p:nvSpPr>
        <p:spPr>
          <a:xfrm rot="5400000">
            <a:off x="-679350" y="63509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09632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300">
              <a:solidFill>
                <a:srgbClr val="09632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8_Burton_Template_SlidesMania_17">
  <p:cSld name="0078_Burton_Template_SlidesMania_17">
    <p:bg>
      <p:bgPr>
        <a:solidFill>
          <a:srgbClr val="194B46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1558063" y="3576484"/>
            <a:ext cx="1800225" cy="238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2E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7F2E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3868645" y="3576484"/>
            <a:ext cx="1800225" cy="238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2E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7F2E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3"/>
          </p:nvPr>
        </p:nvSpPr>
        <p:spPr>
          <a:xfrm>
            <a:off x="6179002" y="3576484"/>
            <a:ext cx="1800225" cy="238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2E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7F2E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4"/>
          </p:nvPr>
        </p:nvSpPr>
        <p:spPr>
          <a:xfrm>
            <a:off x="8489696" y="3576484"/>
            <a:ext cx="1800225" cy="238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2E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7F2E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/>
          <p:nvPr/>
        </p:nvSpPr>
        <p:spPr>
          <a:xfrm>
            <a:off x="1558063" y="1668639"/>
            <a:ext cx="1800000" cy="1800000"/>
          </a:xfrm>
          <a:prstGeom prst="ellipse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5"/>
          <p:cNvSpPr/>
          <p:nvPr/>
        </p:nvSpPr>
        <p:spPr>
          <a:xfrm>
            <a:off x="3868645" y="1668639"/>
            <a:ext cx="1800000" cy="1800000"/>
          </a:xfrm>
          <a:prstGeom prst="ellipse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6179227" y="1668639"/>
            <a:ext cx="1800000" cy="1800000"/>
          </a:xfrm>
          <a:prstGeom prst="ellipse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8489921" y="1668639"/>
            <a:ext cx="1800000" cy="1800000"/>
          </a:xfrm>
          <a:prstGeom prst="ellipse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5"/>
          </p:nvPr>
        </p:nvSpPr>
        <p:spPr>
          <a:xfrm>
            <a:off x="2405444" y="372675"/>
            <a:ext cx="7381111" cy="75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2E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7F2E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/>
          <p:nvPr/>
        </p:nvSpPr>
        <p:spPr>
          <a:xfrm rot="5400000">
            <a:off x="-679350" y="63509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lt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300">
              <a:solidFill>
                <a:schemeClr val="lt2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8_Burton_Template_SlidesMania_6">
  <p:cSld name="0078_Burton_Template_SlidesMania_6">
    <p:bg>
      <p:bgPr>
        <a:solidFill>
          <a:srgbClr val="6F8E4A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0" y="2467897"/>
            <a:ext cx="12192000" cy="4390103"/>
          </a:xfrm>
          <a:prstGeom prst="rect">
            <a:avLst/>
          </a:prstGeom>
          <a:solidFill>
            <a:srgbClr val="F7F2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577051" y="2792764"/>
            <a:ext cx="5292807" cy="3740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6C3A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96C3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10146890" y="275302"/>
            <a:ext cx="1620000" cy="1620000"/>
          </a:xfrm>
          <a:prstGeom prst="frame">
            <a:avLst>
              <a:gd name="adj1" fmla="val 9233"/>
            </a:avLst>
          </a:prstGeom>
          <a:blipFill rotWithShape="1">
            <a:blip r:embed="rId2">
              <a:alphaModFix/>
            </a:blip>
            <a:stretch>
              <a:fillRect l="-2999" t="-17999" r="-5999" b="-17997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3795953" y="712148"/>
            <a:ext cx="7381111" cy="75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2E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7F2E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3"/>
          </p:nvPr>
        </p:nvSpPr>
        <p:spPr>
          <a:xfrm>
            <a:off x="6186354" y="2792764"/>
            <a:ext cx="5292807" cy="3740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6C3A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96C3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/>
          <p:nvPr/>
        </p:nvSpPr>
        <p:spPr>
          <a:xfrm rot="5400000">
            <a:off x="-679350" y="63509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09632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300">
              <a:solidFill>
                <a:srgbClr val="09632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8_Burton_Template_SlidesMania_5">
  <p:cSld name="0078_Burton_Template_SlidesMania_5">
    <p:bg>
      <p:bgPr>
        <a:solidFill>
          <a:srgbClr val="568B5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/>
        </p:nvSpPr>
        <p:spPr>
          <a:xfrm rot="5400000">
            <a:off x="-679350" y="63509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lt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300">
              <a:solidFill>
                <a:schemeClr val="lt2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8_Burton_Template_SlidesMania_14">
  <p:cSld name="0078_Burton_Template_SlidesMania_14">
    <p:bg>
      <p:bgPr>
        <a:solidFill>
          <a:srgbClr val="194B46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0" y="2467897"/>
            <a:ext cx="12192000" cy="4390103"/>
          </a:xfrm>
          <a:prstGeom prst="rect">
            <a:avLst/>
          </a:prstGeom>
          <a:solidFill>
            <a:srgbClr val="F7F2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60741" y="2839265"/>
            <a:ext cx="3611491" cy="3647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6C3A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96C3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/>
          <p:nvPr/>
        </p:nvSpPr>
        <p:spPr>
          <a:xfrm>
            <a:off x="10146890" y="275302"/>
            <a:ext cx="1620000" cy="1620000"/>
          </a:xfrm>
          <a:prstGeom prst="frame">
            <a:avLst>
              <a:gd name="adj1" fmla="val 9233"/>
            </a:avLst>
          </a:prstGeom>
          <a:blipFill rotWithShape="1">
            <a:blip r:embed="rId2">
              <a:alphaModFix/>
            </a:blip>
            <a:stretch>
              <a:fillRect l="-2999" t="-17999" r="-5999" b="-17997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2"/>
          </p:nvPr>
        </p:nvSpPr>
        <p:spPr>
          <a:xfrm>
            <a:off x="3766457" y="721981"/>
            <a:ext cx="7381111" cy="75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2E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7F2E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3"/>
          </p:nvPr>
        </p:nvSpPr>
        <p:spPr>
          <a:xfrm>
            <a:off x="4313311" y="2839264"/>
            <a:ext cx="3611491" cy="3647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6C3A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96C3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4"/>
          </p:nvPr>
        </p:nvSpPr>
        <p:spPr>
          <a:xfrm>
            <a:off x="8265881" y="2839263"/>
            <a:ext cx="3611491" cy="3647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6C3A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96C3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/>
          <p:nvPr/>
        </p:nvSpPr>
        <p:spPr>
          <a:xfrm rot="5400000">
            <a:off x="-679350" y="63509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09632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300">
              <a:solidFill>
                <a:srgbClr val="09632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8_Burton_Template_SlidesMania_12">
  <p:cSld name="0078_Burton_Template_SlidesMania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/>
          <p:nvPr/>
        </p:nvSpPr>
        <p:spPr>
          <a:xfrm>
            <a:off x="0" y="1278195"/>
            <a:ext cx="12192000" cy="5579806"/>
          </a:xfrm>
          <a:prstGeom prst="rect">
            <a:avLst/>
          </a:prstGeom>
          <a:solidFill>
            <a:srgbClr val="F7F2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" name="Google Shape;64;p10"/>
          <p:cNvGrpSpPr/>
          <p:nvPr/>
        </p:nvGrpSpPr>
        <p:grpSpPr>
          <a:xfrm>
            <a:off x="1020604" y="2259728"/>
            <a:ext cx="4365452" cy="3647393"/>
            <a:chOff x="6679233" y="1947864"/>
            <a:chExt cx="3956390" cy="3325308"/>
          </a:xfrm>
        </p:grpSpPr>
        <p:grpSp>
          <p:nvGrpSpPr>
            <p:cNvPr id="65" name="Google Shape;65;p10"/>
            <p:cNvGrpSpPr/>
            <p:nvPr/>
          </p:nvGrpSpPr>
          <p:grpSpPr>
            <a:xfrm>
              <a:off x="7996353" y="4725653"/>
              <a:ext cx="1329018" cy="547519"/>
              <a:chOff x="7059880" y="5060917"/>
              <a:chExt cx="1329018" cy="547519"/>
            </a:xfrm>
          </p:grpSpPr>
          <p:sp>
            <p:nvSpPr>
              <p:cNvPr id="66" name="Google Shape;66;p10"/>
              <p:cNvSpPr/>
              <p:nvPr/>
            </p:nvSpPr>
            <p:spPr>
              <a:xfrm rot="10800000">
                <a:off x="7059880" y="5578387"/>
                <a:ext cx="1322149" cy="30049"/>
              </a:xfrm>
              <a:prstGeom prst="trapezoid">
                <a:avLst>
                  <a:gd name="adj" fmla="val 142327"/>
                </a:avLst>
              </a:prstGeom>
              <a:solidFill>
                <a:srgbClr val="707887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0"/>
              <p:cNvSpPr/>
              <p:nvPr/>
            </p:nvSpPr>
            <p:spPr>
              <a:xfrm>
                <a:off x="7187465" y="5060917"/>
                <a:ext cx="1066979" cy="428532"/>
              </a:xfrm>
              <a:prstGeom prst="trapezoid">
                <a:avLst>
                  <a:gd name="adj" fmla="val 15083"/>
                </a:avLst>
              </a:prstGeom>
              <a:solidFill>
                <a:srgbClr val="D8D8D8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0"/>
              <p:cNvSpPr/>
              <p:nvPr/>
            </p:nvSpPr>
            <p:spPr>
              <a:xfrm>
                <a:off x="7066749" y="5488243"/>
                <a:ext cx="1322149" cy="93458"/>
              </a:xfrm>
              <a:prstGeom prst="trapezoid">
                <a:avLst>
                  <a:gd name="adj" fmla="val 142327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" name="Google Shape;69;p10"/>
            <p:cNvGrpSpPr/>
            <p:nvPr/>
          </p:nvGrpSpPr>
          <p:grpSpPr>
            <a:xfrm>
              <a:off x="6679233" y="1947864"/>
              <a:ext cx="3956390" cy="2777789"/>
              <a:chOff x="5742760" y="2283128"/>
              <a:chExt cx="3956390" cy="2777789"/>
            </a:xfrm>
          </p:grpSpPr>
          <p:sp>
            <p:nvSpPr>
              <p:cNvPr id="70" name="Google Shape;70;p10"/>
              <p:cNvSpPr/>
              <p:nvPr/>
            </p:nvSpPr>
            <p:spPr>
              <a:xfrm>
                <a:off x="5742760" y="2283128"/>
                <a:ext cx="3956390" cy="2777789"/>
              </a:xfrm>
              <a:prstGeom prst="roundRect">
                <a:avLst>
                  <a:gd name="adj" fmla="val 3377"/>
                </a:avLst>
              </a:prstGeom>
              <a:solidFill>
                <a:srgbClr val="393536"/>
              </a:solidFill>
              <a:ln w="12700" cap="flat" cmpd="sng">
                <a:solidFill>
                  <a:srgbClr val="393536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0"/>
              <p:cNvSpPr/>
              <p:nvPr/>
            </p:nvSpPr>
            <p:spPr>
              <a:xfrm rot="10800000">
                <a:off x="5742760" y="4752496"/>
                <a:ext cx="3956390" cy="308419"/>
              </a:xfrm>
              <a:prstGeom prst="round2SameRect">
                <a:avLst>
                  <a:gd name="adj1" fmla="val 19571"/>
                  <a:gd name="adj2" fmla="val 0"/>
                </a:avLst>
              </a:prstGeom>
              <a:solidFill>
                <a:schemeClr val="lt1"/>
              </a:solidFill>
              <a:ln w="12700" cap="flat" cmpd="sng">
                <a:solidFill>
                  <a:srgbClr val="C6CFD6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2" name="Google Shape;72;p10"/>
          <p:cNvSpPr>
            <a:spLocks noGrp="1"/>
          </p:cNvSpPr>
          <p:nvPr>
            <p:ph type="pic" idx="2"/>
          </p:nvPr>
        </p:nvSpPr>
        <p:spPr>
          <a:xfrm>
            <a:off x="1131964" y="2488172"/>
            <a:ext cx="4157889" cy="232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EBE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2EBE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6529322" y="1867686"/>
            <a:ext cx="4485256" cy="75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6C3A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96C3A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3"/>
          </p:nvPr>
        </p:nvSpPr>
        <p:spPr>
          <a:xfrm>
            <a:off x="6262545" y="2871890"/>
            <a:ext cx="4752033" cy="332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6C3A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96C3A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/>
          <p:nvPr/>
        </p:nvSpPr>
        <p:spPr>
          <a:xfrm rot="5400000">
            <a:off x="-679350" y="63509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09632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300">
              <a:solidFill>
                <a:srgbClr val="09632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8_Burton_Template_SlidesMania_3">
  <p:cSld name="0078_Burton_Template_SlidesMania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/>
          <p:nvPr/>
        </p:nvSpPr>
        <p:spPr>
          <a:xfrm>
            <a:off x="363794" y="269696"/>
            <a:ext cx="11474245" cy="6318608"/>
          </a:xfrm>
          <a:prstGeom prst="rect">
            <a:avLst/>
          </a:prstGeom>
          <a:solidFill>
            <a:srgbClr val="194B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4"/>
          <p:cNvSpPr txBox="1">
            <a:spLocks noGrp="1"/>
          </p:cNvSpPr>
          <p:nvPr>
            <p:ph type="body" idx="1"/>
          </p:nvPr>
        </p:nvSpPr>
        <p:spPr>
          <a:xfrm>
            <a:off x="3972934" y="759889"/>
            <a:ext cx="7381111" cy="75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2E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7F2E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body" idx="2"/>
          </p:nvPr>
        </p:nvSpPr>
        <p:spPr>
          <a:xfrm>
            <a:off x="766917" y="2284060"/>
            <a:ext cx="5024283" cy="75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2E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F7F2E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3"/>
          </p:nvPr>
        </p:nvSpPr>
        <p:spPr>
          <a:xfrm>
            <a:off x="3279058" y="3815480"/>
            <a:ext cx="5024283" cy="75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2E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F7F2E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4"/>
          </p:nvPr>
        </p:nvSpPr>
        <p:spPr>
          <a:xfrm>
            <a:off x="6410746" y="5289220"/>
            <a:ext cx="5024283" cy="75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2E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F7F2E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14"/>
          <p:cNvSpPr txBox="1"/>
          <p:nvPr/>
        </p:nvSpPr>
        <p:spPr>
          <a:xfrm rot="5400000">
            <a:off x="-679350" y="63509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lt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300">
              <a:solidFill>
                <a:schemeClr val="lt2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4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/>
        </p:nvSpPr>
        <p:spPr>
          <a:xfrm>
            <a:off x="804333" y="3877734"/>
            <a:ext cx="10950340" cy="289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 b="1" i="0" u="none" strike="noStrike" cap="none" dirty="0" err="1" smtClean="0">
                <a:solidFill>
                  <a:srgbClr val="194B46"/>
                </a:solidFill>
                <a:latin typeface="Oswald Light"/>
                <a:ea typeface="Oswald Light"/>
                <a:cs typeface="Oswald Light"/>
                <a:sym typeface="Oswald Light"/>
              </a:rPr>
              <a:t>Nhóm</a:t>
            </a:r>
            <a:r>
              <a:rPr lang="es-ES" sz="6400" b="1" i="0" u="none" strike="noStrike" cap="none" dirty="0" smtClean="0">
                <a:solidFill>
                  <a:srgbClr val="194B46"/>
                </a:solidFill>
                <a:latin typeface="Oswald Light"/>
                <a:ea typeface="Oswald Light"/>
                <a:cs typeface="Oswald Light"/>
                <a:sym typeface="Oswald Light"/>
              </a:rPr>
              <a:t> 24: </a:t>
            </a:r>
            <a:r>
              <a:rPr lang="es-ES" sz="6400" b="1" i="0" u="none" strike="noStrike" cap="none" dirty="0" err="1" smtClean="0">
                <a:solidFill>
                  <a:srgbClr val="194B46"/>
                </a:solidFill>
                <a:latin typeface="Oswald Light"/>
                <a:ea typeface="Oswald Light"/>
                <a:cs typeface="Oswald Light"/>
                <a:sym typeface="Oswald Light"/>
              </a:rPr>
              <a:t>Kịch</a:t>
            </a:r>
            <a:r>
              <a:rPr lang="es-ES" sz="6400" b="1" i="0" u="none" strike="noStrike" cap="none" dirty="0" smtClean="0">
                <a:solidFill>
                  <a:srgbClr val="194B46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s-ES" sz="6400" b="1" i="0" u="none" strike="noStrike" cap="none" dirty="0" err="1" smtClean="0">
                <a:solidFill>
                  <a:srgbClr val="194B46"/>
                </a:solidFill>
                <a:latin typeface="Oswald Light"/>
                <a:ea typeface="Oswald Light"/>
                <a:cs typeface="Oswald Light"/>
                <a:sym typeface="Oswald Light"/>
              </a:rPr>
              <a:t>bản</a:t>
            </a:r>
            <a:r>
              <a:rPr lang="es-ES" sz="6400" b="1" i="0" u="none" strike="noStrike" cap="none" dirty="0" smtClean="0">
                <a:solidFill>
                  <a:srgbClr val="194B46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s-ES" sz="6400" b="1" i="0" u="none" strike="noStrike" cap="none" dirty="0" err="1" smtClean="0">
                <a:solidFill>
                  <a:srgbClr val="194B46"/>
                </a:solidFill>
                <a:latin typeface="Oswald Light"/>
                <a:ea typeface="Oswald Light"/>
                <a:cs typeface="Oswald Light"/>
                <a:sym typeface="Oswald Light"/>
              </a:rPr>
              <a:t>phân</a:t>
            </a:r>
            <a:r>
              <a:rPr lang="es-ES" sz="6400" b="1" i="0" u="none" strike="noStrike" cap="none" dirty="0" smtClean="0">
                <a:solidFill>
                  <a:srgbClr val="194B46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s-ES" sz="6400" b="1" i="0" u="none" strike="noStrike" cap="none" dirty="0" err="1" smtClean="0">
                <a:solidFill>
                  <a:srgbClr val="194B46"/>
                </a:solidFill>
                <a:latin typeface="Oswald Light"/>
                <a:ea typeface="Oswald Light"/>
                <a:cs typeface="Oswald Light"/>
                <a:sym typeface="Oswald Light"/>
              </a:rPr>
              <a:t>cảnh</a:t>
            </a:r>
            <a:endParaRPr lang="es-ES" sz="6400" b="1" i="0" u="none" strike="noStrike" cap="none" dirty="0" smtClean="0">
              <a:solidFill>
                <a:srgbClr val="194B46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 b="1" dirty="0" smtClean="0">
                <a:solidFill>
                  <a:srgbClr val="194B46"/>
                </a:solidFill>
                <a:latin typeface="Oswald Light"/>
                <a:sym typeface="Oswald Light"/>
              </a:rPr>
              <a:t>Video: </a:t>
            </a:r>
            <a:r>
              <a:rPr lang="es-ES" sz="6400" b="1" dirty="0" err="1" smtClean="0">
                <a:solidFill>
                  <a:srgbClr val="194B46"/>
                </a:solidFill>
                <a:latin typeface="Oswald Light"/>
                <a:sym typeface="Oswald Light"/>
              </a:rPr>
              <a:t>Giới</a:t>
            </a:r>
            <a:r>
              <a:rPr lang="es-ES" sz="6400" b="1" dirty="0" smtClean="0">
                <a:solidFill>
                  <a:srgbClr val="194B46"/>
                </a:solidFill>
                <a:latin typeface="Oswald Light"/>
                <a:sym typeface="Oswald Light"/>
              </a:rPr>
              <a:t> </a:t>
            </a:r>
            <a:r>
              <a:rPr lang="es-ES" sz="6400" b="1" dirty="0" err="1" smtClean="0">
                <a:solidFill>
                  <a:srgbClr val="194B46"/>
                </a:solidFill>
                <a:latin typeface="Oswald Light"/>
                <a:sym typeface="Oswald Light"/>
              </a:rPr>
              <a:t>thiệu</a:t>
            </a:r>
            <a:r>
              <a:rPr lang="es-ES" sz="6400" b="1" dirty="0" smtClean="0">
                <a:solidFill>
                  <a:srgbClr val="194B46"/>
                </a:solidFill>
                <a:latin typeface="Oswald Light"/>
                <a:sym typeface="Oswald Light"/>
              </a:rPr>
              <a:t> </a:t>
            </a:r>
            <a:r>
              <a:rPr lang="es-ES" sz="6400" b="1" dirty="0" err="1" smtClean="0">
                <a:solidFill>
                  <a:srgbClr val="194B46"/>
                </a:solidFill>
                <a:latin typeface="Oswald Light"/>
                <a:sym typeface="Oswald Light"/>
              </a:rPr>
              <a:t>Bảo</a:t>
            </a:r>
            <a:r>
              <a:rPr lang="es-ES" sz="6400" b="1" dirty="0" smtClean="0">
                <a:solidFill>
                  <a:srgbClr val="194B46"/>
                </a:solidFill>
                <a:latin typeface="Oswald Light"/>
                <a:sym typeface="Oswald Light"/>
              </a:rPr>
              <a:t> </a:t>
            </a:r>
            <a:r>
              <a:rPr lang="es-ES" sz="6400" b="1" dirty="0" err="1" smtClean="0">
                <a:solidFill>
                  <a:srgbClr val="194B46"/>
                </a:solidFill>
                <a:latin typeface="Oswald Light"/>
                <a:sym typeface="Oswald Light"/>
              </a:rPr>
              <a:t>tàng</a:t>
            </a:r>
            <a:r>
              <a:rPr lang="es-ES" sz="6400" b="1" dirty="0" smtClean="0">
                <a:solidFill>
                  <a:srgbClr val="194B46"/>
                </a:solidFill>
                <a:latin typeface="Oswald Light"/>
                <a:sym typeface="Oswald Light"/>
              </a:rPr>
              <a:t> 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400" b="1" dirty="0" err="1" smtClean="0">
                <a:solidFill>
                  <a:srgbClr val="194B46"/>
                </a:solidFill>
                <a:latin typeface="Oswald Light"/>
                <a:sym typeface="Oswald Light"/>
              </a:rPr>
              <a:t>Thiên</a:t>
            </a:r>
            <a:r>
              <a:rPr lang="es-ES" sz="6400" b="1" dirty="0" smtClean="0">
                <a:solidFill>
                  <a:srgbClr val="194B46"/>
                </a:solidFill>
                <a:latin typeface="Oswald Light"/>
                <a:sym typeface="Oswald Light"/>
              </a:rPr>
              <a:t> </a:t>
            </a:r>
            <a:r>
              <a:rPr lang="es-ES" sz="6400" b="1" dirty="0" err="1" smtClean="0">
                <a:solidFill>
                  <a:srgbClr val="194B46"/>
                </a:solidFill>
                <a:latin typeface="Oswald Light"/>
                <a:sym typeface="Oswald Light"/>
              </a:rPr>
              <a:t>nhiên</a:t>
            </a:r>
            <a:r>
              <a:rPr lang="es-ES" sz="6400" b="1" dirty="0" smtClean="0">
                <a:solidFill>
                  <a:srgbClr val="194B46"/>
                </a:solidFill>
                <a:latin typeface="Oswald Light"/>
                <a:sym typeface="Oswald Light"/>
              </a:rPr>
              <a:t> </a:t>
            </a:r>
            <a:r>
              <a:rPr lang="es-ES" sz="6400" b="1" dirty="0" err="1" smtClean="0">
                <a:solidFill>
                  <a:srgbClr val="194B46"/>
                </a:solidFill>
                <a:latin typeface="Oswald Light"/>
                <a:sym typeface="Oswald Light"/>
              </a:rPr>
              <a:t>Việt</a:t>
            </a:r>
            <a:r>
              <a:rPr lang="es-ES" sz="6400" b="1" dirty="0" smtClean="0">
                <a:solidFill>
                  <a:srgbClr val="194B46"/>
                </a:solidFill>
                <a:latin typeface="Oswald Light"/>
                <a:sym typeface="Oswald Light"/>
              </a:rPr>
              <a:t> </a:t>
            </a:r>
            <a:r>
              <a:rPr lang="es-ES" sz="6400" b="1" dirty="0" err="1" smtClean="0">
                <a:solidFill>
                  <a:srgbClr val="194B46"/>
                </a:solidFill>
                <a:latin typeface="Oswald Light"/>
                <a:sym typeface="Oswald Light"/>
              </a:rPr>
              <a:t>Nam</a:t>
            </a:r>
            <a:endParaRPr sz="6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6C3A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8" descr="Imagen que contiene verde, hierba, alubi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t="7428"/>
          <a:stretch/>
        </p:blipFill>
        <p:spPr>
          <a:xfrm>
            <a:off x="285135" y="254725"/>
            <a:ext cx="7846142" cy="634854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8"/>
          <p:cNvSpPr txBox="1"/>
          <p:nvPr/>
        </p:nvSpPr>
        <p:spPr>
          <a:xfrm>
            <a:off x="8394513" y="254724"/>
            <a:ext cx="5434560" cy="75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2E3"/>
              </a:buClr>
              <a:buSzPts val="4400"/>
              <a:buFont typeface="Arial"/>
              <a:buNone/>
            </a:pPr>
            <a:r>
              <a:rPr lang="es-ES" sz="3600" dirty="0" err="1" smtClean="0">
                <a:solidFill>
                  <a:srgbClr val="F7F2E3"/>
                </a:solidFill>
                <a:latin typeface="Oswald Medium"/>
                <a:ea typeface="Oswald Medium"/>
                <a:cs typeface="Oswald Medium"/>
                <a:sym typeface="Oswald Medium"/>
              </a:rPr>
              <a:t>Phân</a:t>
            </a:r>
            <a:r>
              <a:rPr lang="es-ES" sz="3600" dirty="0" smtClean="0">
                <a:solidFill>
                  <a:srgbClr val="F7F2E3"/>
                </a:solidFill>
                <a:latin typeface="Oswald Medium"/>
                <a:ea typeface="Oswald Medium"/>
                <a:cs typeface="Oswald Medium"/>
                <a:sym typeface="Oswald Medium"/>
              </a:rPr>
              <a:t> </a:t>
            </a:r>
            <a:r>
              <a:rPr lang="es-ES" sz="3600" dirty="0" err="1" smtClean="0">
                <a:solidFill>
                  <a:srgbClr val="F7F2E3"/>
                </a:solidFill>
                <a:latin typeface="Oswald Medium"/>
                <a:ea typeface="Oswald Medium"/>
                <a:cs typeface="Oswald Medium"/>
                <a:sym typeface="Oswald Medium"/>
              </a:rPr>
              <a:t>cảnh</a:t>
            </a:r>
            <a:r>
              <a:rPr lang="es-ES" sz="3600" dirty="0" smtClean="0">
                <a:solidFill>
                  <a:srgbClr val="F7F2E3"/>
                </a:solidFill>
                <a:latin typeface="Oswald Medium"/>
                <a:ea typeface="Oswald Medium"/>
                <a:cs typeface="Oswald Medium"/>
                <a:sym typeface="Oswald Medium"/>
              </a:rPr>
              <a:t> 5: 35 </a:t>
            </a:r>
            <a:r>
              <a:rPr lang="es-ES" sz="3600" dirty="0" err="1" smtClean="0">
                <a:solidFill>
                  <a:srgbClr val="F7F2E3"/>
                </a:solidFill>
                <a:latin typeface="Oswald Medium"/>
                <a:ea typeface="Oswald Medium"/>
                <a:cs typeface="Oswald Medium"/>
                <a:sym typeface="Oswald Medium"/>
              </a:rPr>
              <a:t>giây</a:t>
            </a:r>
            <a:endParaRPr sz="3600" dirty="0"/>
          </a:p>
        </p:txBody>
      </p:sp>
      <p:sp>
        <p:nvSpPr>
          <p:cNvPr id="229" name="Google Shape;229;p28"/>
          <p:cNvSpPr/>
          <p:nvPr/>
        </p:nvSpPr>
        <p:spPr>
          <a:xfrm>
            <a:off x="8039660" y="1049590"/>
            <a:ext cx="4152340" cy="558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90000"/>
              </a:lnSpc>
              <a:buClr>
                <a:srgbClr val="396C3A"/>
              </a:buClr>
              <a:buSzPts val="1800"/>
              <a:buFont typeface="Arial" panose="020B0604020202020204" pitchFamily="34" charset="0"/>
              <a:buChar char="•"/>
            </a:pPr>
            <a:r>
              <a:rPr lang="vi-VN" sz="2400" b="1" dirty="0">
                <a:solidFill>
                  <a:schemeClr val="bg1"/>
                </a:solidFill>
                <a:latin typeface="Oswald" pitchFamily="2" charset="0"/>
              </a:rPr>
              <a:t>Mục đích: </a:t>
            </a:r>
            <a:r>
              <a:rPr lang="en-US" sz="2400" b="1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Giới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thiệu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khu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vực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trưng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bày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tiêu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bản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xương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động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vật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và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thế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giới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động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vật</a:t>
            </a:r>
            <a:r>
              <a:rPr lang="vi-VN" sz="2400" dirty="0" smtClean="0">
                <a:solidFill>
                  <a:schemeClr val="bg1"/>
                </a:solidFill>
                <a:latin typeface="Oswald" pitchFamily="2" charset="0"/>
              </a:rPr>
              <a:t>.</a:t>
            </a:r>
            <a:endParaRPr lang="vi-VN" sz="2400" dirty="0">
              <a:solidFill>
                <a:schemeClr val="bg1"/>
              </a:solidFill>
              <a:latin typeface="Oswald" pitchFamily="2" charset="0"/>
            </a:endParaRPr>
          </a:p>
          <a:p>
            <a:pPr marL="342900" lvl="0" indent="-342900">
              <a:lnSpc>
                <a:spcPct val="90000"/>
              </a:lnSpc>
              <a:buClr>
                <a:srgbClr val="396C3A"/>
              </a:buClr>
              <a:buSzPts val="1800"/>
              <a:buFont typeface="Arial" panose="020B0604020202020204" pitchFamily="34" charset="0"/>
              <a:buChar char="•"/>
            </a:pPr>
            <a:endParaRPr lang="vi-VN" sz="2400" dirty="0">
              <a:solidFill>
                <a:schemeClr val="bg1"/>
              </a:solidFill>
              <a:latin typeface="Oswald" pitchFamily="2" charset="0"/>
            </a:endParaRPr>
          </a:p>
          <a:p>
            <a:pPr marL="342900" lvl="0" indent="-342900">
              <a:lnSpc>
                <a:spcPct val="90000"/>
              </a:lnSpc>
              <a:buClr>
                <a:srgbClr val="396C3A"/>
              </a:buClr>
              <a:buSzPts val="1800"/>
              <a:buFont typeface="Arial" panose="020B0604020202020204" pitchFamily="34" charset="0"/>
              <a:buChar char="•"/>
            </a:pPr>
            <a:r>
              <a:rPr lang="vi-VN" sz="2400" b="1" dirty="0">
                <a:solidFill>
                  <a:schemeClr val="bg1"/>
                </a:solidFill>
                <a:latin typeface="Oswald" pitchFamily="2" charset="0"/>
              </a:rPr>
              <a:t>Các cảnh</a:t>
            </a:r>
            <a:r>
              <a:rPr lang="vi-VN" sz="2400" dirty="0">
                <a:solidFill>
                  <a:schemeClr val="bg1"/>
                </a:solidFill>
                <a:latin typeface="Oswald" pitchFamily="2" charset="0"/>
              </a:rPr>
              <a:t>: 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Toàn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cảnh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khu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vực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trưng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bày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tiêu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bản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, cam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tập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trung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quay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góc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Rộng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–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Trung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và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Gần</a:t>
            </a:r>
            <a:endParaRPr lang="vi-VN" sz="2400" dirty="0">
              <a:solidFill>
                <a:schemeClr val="bg1"/>
              </a:solidFill>
              <a:latin typeface="Oswald" pitchFamily="2" charset="0"/>
            </a:endParaRPr>
          </a:p>
          <a:p>
            <a:pPr marL="342900" lvl="0" indent="-342900">
              <a:lnSpc>
                <a:spcPct val="90000"/>
              </a:lnSpc>
              <a:buClr>
                <a:srgbClr val="396C3A"/>
              </a:buClr>
              <a:buSzPts val="1800"/>
              <a:buFont typeface="Arial" panose="020B0604020202020204" pitchFamily="34" charset="0"/>
              <a:buChar char="•"/>
            </a:pPr>
            <a:endParaRPr lang="vi-VN" sz="2400" dirty="0">
              <a:solidFill>
                <a:schemeClr val="bg1"/>
              </a:solidFill>
              <a:latin typeface="Oswald" pitchFamily="2" charset="0"/>
            </a:endParaRPr>
          </a:p>
          <a:p>
            <a:pPr marL="342900" lvl="0" indent="-342900">
              <a:lnSpc>
                <a:spcPct val="90000"/>
              </a:lnSpc>
              <a:buClr>
                <a:srgbClr val="396C3A"/>
              </a:buClr>
              <a:buSzPts val="1800"/>
              <a:buFont typeface="Arial" panose="020B0604020202020204" pitchFamily="34" charset="0"/>
              <a:buChar char="•"/>
            </a:pPr>
            <a:r>
              <a:rPr lang="vi-VN" sz="2400" b="1" dirty="0">
                <a:solidFill>
                  <a:schemeClr val="bg1"/>
                </a:solidFill>
                <a:latin typeface="Oswald" pitchFamily="2" charset="0"/>
              </a:rPr>
              <a:t>Shot quay:  </a:t>
            </a:r>
            <a:r>
              <a:rPr lang="en-US" sz="2400" b="1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3 shot</a:t>
            </a:r>
          </a:p>
          <a:p>
            <a:pPr marL="342900" lvl="0" indent="-342900">
              <a:lnSpc>
                <a:spcPct val="90000"/>
              </a:lnSpc>
              <a:buClr>
                <a:srgbClr val="396C3A"/>
              </a:buClr>
              <a:buSzPts val="1800"/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  <a:latin typeface="Oswald" pitchFamily="2" charset="0"/>
            </a:endParaRPr>
          </a:p>
          <a:p>
            <a:pPr marL="342900" lvl="0" indent="-342900">
              <a:lnSpc>
                <a:spcPct val="90000"/>
              </a:lnSpc>
              <a:buClr>
                <a:srgbClr val="396C3A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1. Shot 1: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Khu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vực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tiêu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bản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xương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quay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tổng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quát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khu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vực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tập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trung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vào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một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số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mẫu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vật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.</a:t>
            </a:r>
          </a:p>
          <a:p>
            <a:pPr marL="342900" lvl="0" indent="-342900">
              <a:lnSpc>
                <a:spcPct val="90000"/>
              </a:lnSpc>
              <a:buClr>
                <a:srgbClr val="396C3A"/>
              </a:buClr>
              <a:buSzPts val="1800"/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  <a:latin typeface="Oswald" pitchFamily="2" charset="0"/>
            </a:endParaRPr>
          </a:p>
          <a:p>
            <a:pPr marL="342900" lvl="0" indent="-342900">
              <a:lnSpc>
                <a:spcPct val="90000"/>
              </a:lnSpc>
              <a:buClr>
                <a:srgbClr val="396C3A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2. Shot 2, 3: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Khu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vực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trưng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bày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các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loài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động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vật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đặc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hữu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. </a:t>
            </a:r>
            <a:endParaRPr lang="vi-VN" sz="2400" dirty="0" smtClean="0">
              <a:solidFill>
                <a:schemeClr val="bg1"/>
              </a:solidFill>
              <a:latin typeface="Oswald" pitchFamily="2" charset="0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dirty="0">
              <a:solidFill>
                <a:srgbClr val="F7F2E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48" y="825692"/>
            <a:ext cx="6330615" cy="500883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body" idx="3"/>
          </p:nvPr>
        </p:nvSpPr>
        <p:spPr>
          <a:xfrm>
            <a:off x="6040456" y="3590339"/>
            <a:ext cx="1884343" cy="301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vi-VN" sz="2200" b="1" dirty="0">
                <a:solidFill>
                  <a:schemeClr val="bg1"/>
                </a:solidFill>
                <a:latin typeface="Oswald" pitchFamily="2" charset="0"/>
              </a:rPr>
              <a:t>Mục đích: </a:t>
            </a:r>
            <a:r>
              <a:rPr lang="en-US" sz="2200" b="1" dirty="0">
                <a:solidFill>
                  <a:schemeClr val="bg1"/>
                </a:solidFill>
                <a:latin typeface="Oswald" pitchFamily="2" charset="0"/>
              </a:rPr>
              <a:t> </a:t>
            </a:r>
            <a:endParaRPr lang="en-US" sz="2200" b="1" dirty="0" smtClean="0">
              <a:solidFill>
                <a:schemeClr val="bg1"/>
              </a:solidFill>
              <a:latin typeface="Oswald" pitchFamily="2" charset="0"/>
            </a:endParaRPr>
          </a:p>
          <a:p>
            <a:pPr marL="0" lvl="0" indent="0">
              <a:spcBef>
                <a:spcPts val="0"/>
              </a:spcBef>
            </a:pPr>
            <a:endParaRPr lang="en-US" sz="2200" b="1" dirty="0" smtClean="0">
              <a:solidFill>
                <a:schemeClr val="bg1"/>
              </a:solidFill>
              <a:latin typeface="Oswald" pitchFamily="2" charset="0"/>
            </a:endParaRPr>
          </a:p>
          <a:p>
            <a:pPr marL="0" lvl="0" indent="0">
              <a:spcBef>
                <a:spcPts val="0"/>
              </a:spcBef>
            </a:pPr>
            <a:r>
              <a:rPr lang="en-US" sz="2200" dirty="0" err="1" smtClean="0">
                <a:solidFill>
                  <a:schemeClr val="bg1"/>
                </a:solidFill>
                <a:latin typeface="Oswald" pitchFamily="2" charset="0"/>
              </a:rPr>
              <a:t>Giới</a:t>
            </a:r>
            <a:r>
              <a:rPr lang="en-US" sz="22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Oswald" pitchFamily="2" charset="0"/>
              </a:rPr>
              <a:t>thiệu</a:t>
            </a:r>
            <a:r>
              <a:rPr lang="en-US" sz="22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Oswald" pitchFamily="2" charset="0"/>
              </a:rPr>
              <a:t>khu</a:t>
            </a:r>
            <a:r>
              <a:rPr lang="en-US" sz="22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Oswald" pitchFamily="2" charset="0"/>
              </a:rPr>
              <a:t>vực</a:t>
            </a:r>
            <a:r>
              <a:rPr lang="vi-VN" sz="2200" dirty="0" smtClean="0">
                <a:solidFill>
                  <a:schemeClr val="bg1"/>
                </a:solidFill>
                <a:latin typeface="Oswald" pitchFamily="2" charset="0"/>
                <a:ea typeface="Calibri"/>
                <a:cs typeface="Calibri"/>
                <a:sym typeface="Arial"/>
              </a:rPr>
              <a:t> </a:t>
            </a:r>
            <a:r>
              <a:rPr lang="vi-VN" sz="2200" dirty="0">
                <a:solidFill>
                  <a:schemeClr val="bg1"/>
                </a:solidFill>
                <a:latin typeface="Oswald" pitchFamily="2" charset="0"/>
                <a:ea typeface="Calibri"/>
                <a:cs typeface="Calibri"/>
                <a:sym typeface="Arial"/>
              </a:rPr>
              <a:t>trưng bày các loài thực vật và các loài sinh vật giáp sác, côn trùng.</a:t>
            </a:r>
            <a:r>
              <a:rPr lang="vi-VN" sz="2200" dirty="0">
                <a:solidFill>
                  <a:schemeClr val="bg1"/>
                </a:solidFill>
                <a:latin typeface="Questrial" panose="020B0604020202020204" charset="0"/>
                <a:ea typeface="Calibri"/>
                <a:cs typeface="Calibri"/>
                <a:sym typeface="Arial"/>
              </a:rPr>
              <a:t> </a:t>
            </a:r>
            <a:endParaRPr lang="vi-VN" sz="2200" dirty="0">
              <a:solidFill>
                <a:schemeClr val="bg1"/>
              </a:solidFill>
              <a:latin typeface="Questrial" panose="020B0604020202020204" charset="0"/>
            </a:endParaRPr>
          </a:p>
          <a:p>
            <a:pPr marL="342900" lvl="0" indent="-342900">
              <a:buClr>
                <a:srgbClr val="396C3A"/>
              </a:buClr>
              <a:buFont typeface="Arial" panose="020B0604020202020204" pitchFamily="34" charset="0"/>
              <a:buChar char="•"/>
            </a:pPr>
            <a:endParaRPr lang="vi-VN" sz="2000" dirty="0">
              <a:solidFill>
                <a:schemeClr val="bg1"/>
              </a:solidFill>
              <a:latin typeface="Questrial" panose="020B0604020202020204" charset="0"/>
            </a:endParaRPr>
          </a:p>
        </p:txBody>
      </p:sp>
      <p:sp>
        <p:nvSpPr>
          <p:cNvPr id="180" name="Google Shape;180;p23"/>
          <p:cNvSpPr txBox="1">
            <a:spLocks noGrp="1"/>
          </p:cNvSpPr>
          <p:nvPr>
            <p:ph type="body" idx="4"/>
          </p:nvPr>
        </p:nvSpPr>
        <p:spPr>
          <a:xfrm>
            <a:off x="7772401" y="3366653"/>
            <a:ext cx="4267200" cy="3172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rgbClr val="396C3A"/>
              </a:buClr>
              <a:buFont typeface="Arial" panose="020B0604020202020204" pitchFamily="34" charset="0"/>
              <a:buChar char="•"/>
            </a:pPr>
            <a:r>
              <a:rPr lang="vi-VN" sz="2200" b="1" dirty="0">
                <a:solidFill>
                  <a:schemeClr val="bg1"/>
                </a:solidFill>
                <a:latin typeface="Oswald" pitchFamily="2" charset="0"/>
              </a:rPr>
              <a:t>Các cảnh</a:t>
            </a:r>
            <a:r>
              <a:rPr lang="vi-VN" sz="2200" dirty="0">
                <a:solidFill>
                  <a:schemeClr val="bg1"/>
                </a:solidFill>
                <a:latin typeface="Oswald" pitchFamily="2" charset="0"/>
              </a:rPr>
              <a:t>:  </a:t>
            </a:r>
            <a:r>
              <a:rPr lang="en-US" sz="2200" dirty="0" err="1" smtClean="0">
                <a:solidFill>
                  <a:schemeClr val="bg1"/>
                </a:solidFill>
                <a:latin typeface="Oswald" pitchFamily="2" charset="0"/>
              </a:rPr>
              <a:t>Góc</a:t>
            </a:r>
            <a:r>
              <a:rPr lang="en-US" sz="2200" dirty="0" smtClean="0">
                <a:solidFill>
                  <a:schemeClr val="bg1"/>
                </a:solidFill>
                <a:latin typeface="Oswald" pitchFamily="2" charset="0"/>
              </a:rPr>
              <a:t> quay </a:t>
            </a:r>
            <a:r>
              <a:rPr lang="en-US" sz="2200" dirty="0">
                <a:solidFill>
                  <a:schemeClr val="bg1"/>
                </a:solidFill>
                <a:latin typeface="Oswald" pitchFamily="2" charset="0"/>
              </a:rPr>
              <a:t>t</a:t>
            </a:r>
            <a:r>
              <a:rPr lang="vi-VN" sz="2200" dirty="0" smtClean="0">
                <a:solidFill>
                  <a:schemeClr val="bg1"/>
                </a:solidFill>
                <a:latin typeface="Oswald" pitchFamily="2" charset="0"/>
              </a:rPr>
              <a:t>oàn cảnh</a:t>
            </a:r>
            <a:endParaRPr lang="en-US" sz="2200" dirty="0">
              <a:solidFill>
                <a:schemeClr val="bg1"/>
              </a:solidFill>
              <a:latin typeface="Oswald" pitchFamily="2" charset="0"/>
            </a:endParaRPr>
          </a:p>
          <a:p>
            <a:pPr marL="0" lvl="0" indent="0">
              <a:buClr>
                <a:srgbClr val="396C3A"/>
              </a:buClr>
            </a:pPr>
            <a:endParaRPr lang="en-US" sz="2200" dirty="0" smtClean="0">
              <a:solidFill>
                <a:schemeClr val="bg1"/>
              </a:solidFill>
              <a:latin typeface="Oswald" pitchFamily="2" charset="0"/>
            </a:endParaRPr>
          </a:p>
          <a:p>
            <a:pPr marL="342900" lvl="0" indent="-342900">
              <a:buClr>
                <a:srgbClr val="396C3A"/>
              </a:buClr>
              <a:buFont typeface="Arial" panose="020B0604020202020204" pitchFamily="34" charset="0"/>
              <a:buChar char="•"/>
            </a:pPr>
            <a:r>
              <a:rPr lang="vi-VN" sz="2200" b="1" dirty="0" smtClean="0">
                <a:solidFill>
                  <a:schemeClr val="bg1"/>
                </a:solidFill>
                <a:latin typeface="Oswald" pitchFamily="2" charset="0"/>
              </a:rPr>
              <a:t>Shot </a:t>
            </a:r>
            <a:r>
              <a:rPr lang="vi-VN" sz="2200" b="1" dirty="0">
                <a:solidFill>
                  <a:schemeClr val="bg1"/>
                </a:solidFill>
                <a:latin typeface="Oswald" pitchFamily="2" charset="0"/>
              </a:rPr>
              <a:t>quay:   </a:t>
            </a:r>
            <a:r>
              <a:rPr lang="en-US" sz="2200" dirty="0" smtClean="0">
                <a:solidFill>
                  <a:schemeClr val="bg1"/>
                </a:solidFill>
                <a:latin typeface="Oswald" pitchFamily="2" charset="0"/>
              </a:rPr>
              <a:t>2 </a:t>
            </a:r>
            <a:r>
              <a:rPr lang="vi-VN" sz="2200" dirty="0" smtClean="0">
                <a:solidFill>
                  <a:schemeClr val="bg1"/>
                </a:solidFill>
                <a:latin typeface="Oswald" pitchFamily="2" charset="0"/>
              </a:rPr>
              <a:t>shot</a:t>
            </a:r>
            <a:endParaRPr lang="vi-VN" sz="2200" dirty="0">
              <a:solidFill>
                <a:schemeClr val="bg1"/>
              </a:solidFill>
              <a:latin typeface="Oswald" pitchFamily="2" charset="0"/>
            </a:endParaRPr>
          </a:p>
          <a:p>
            <a:pPr marL="342900" lvl="0" indent="-342900">
              <a:buClr>
                <a:srgbClr val="396C3A"/>
              </a:buClr>
              <a:buFont typeface="Arial" panose="020B0604020202020204" pitchFamily="34" charset="0"/>
              <a:buChar char="•"/>
            </a:pPr>
            <a:r>
              <a:rPr lang="vi-VN" sz="2200" dirty="0">
                <a:solidFill>
                  <a:schemeClr val="bg1"/>
                </a:solidFill>
                <a:latin typeface="Oswald" pitchFamily="2" charset="0"/>
              </a:rPr>
              <a:t>1. Shot 1: </a:t>
            </a:r>
            <a:r>
              <a:rPr lang="vi-VN" sz="2400" dirty="0" smtClean="0">
                <a:latin typeface="Oswald" pitchFamily="2" charset="0"/>
              </a:rPr>
              <a:t>Khu </a:t>
            </a:r>
            <a:r>
              <a:rPr lang="vi-VN" sz="2400" dirty="0">
                <a:latin typeface="Oswald" pitchFamily="2" charset="0"/>
              </a:rPr>
              <a:t>vực </a:t>
            </a:r>
            <a:r>
              <a:rPr lang="en-US" sz="2400" dirty="0" err="1">
                <a:latin typeface="Oswald" pitchFamily="2" charset="0"/>
              </a:rPr>
              <a:t>các</a:t>
            </a:r>
            <a:r>
              <a:rPr lang="en-US" sz="2400" dirty="0">
                <a:latin typeface="Oswald" pitchFamily="2" charset="0"/>
              </a:rPr>
              <a:t> </a:t>
            </a:r>
            <a:r>
              <a:rPr lang="en-US" sz="2400" dirty="0" err="1">
                <a:latin typeface="Oswald" pitchFamily="2" charset="0"/>
              </a:rPr>
              <a:t>loài</a:t>
            </a:r>
            <a:r>
              <a:rPr lang="en-US" sz="2400" dirty="0">
                <a:latin typeface="Oswald" pitchFamily="2" charset="0"/>
              </a:rPr>
              <a:t> </a:t>
            </a:r>
            <a:r>
              <a:rPr lang="en-US" sz="2400" dirty="0" err="1">
                <a:latin typeface="Oswald" pitchFamily="2" charset="0"/>
              </a:rPr>
              <a:t>thực</a:t>
            </a:r>
            <a:r>
              <a:rPr lang="en-US" sz="2400" dirty="0">
                <a:latin typeface="Oswald" pitchFamily="2" charset="0"/>
              </a:rPr>
              <a:t> </a:t>
            </a:r>
            <a:r>
              <a:rPr lang="en-US" sz="2400" dirty="0" err="1">
                <a:latin typeface="Oswald" pitchFamily="2" charset="0"/>
              </a:rPr>
              <a:t>vật</a:t>
            </a:r>
            <a:r>
              <a:rPr lang="en-US" sz="2400" dirty="0">
                <a:latin typeface="Oswald" pitchFamily="2" charset="0"/>
              </a:rPr>
              <a:t> quay </a:t>
            </a:r>
            <a:r>
              <a:rPr lang="en-US" sz="2400" dirty="0" err="1">
                <a:latin typeface="Oswald" pitchFamily="2" charset="0"/>
              </a:rPr>
              <a:t>góc</a:t>
            </a:r>
            <a:r>
              <a:rPr lang="en-US" sz="2400" dirty="0">
                <a:latin typeface="Oswald" pitchFamily="2" charset="0"/>
              </a:rPr>
              <a:t> </a:t>
            </a:r>
            <a:r>
              <a:rPr lang="en-US" sz="2400" dirty="0" err="1">
                <a:latin typeface="Oswald" pitchFamily="2" charset="0"/>
              </a:rPr>
              <a:t>bên</a:t>
            </a:r>
            <a:r>
              <a:rPr lang="en-US" sz="2400" dirty="0">
                <a:latin typeface="Oswald" pitchFamily="2" charset="0"/>
              </a:rPr>
              <a:t> </a:t>
            </a:r>
            <a:r>
              <a:rPr lang="en-US" sz="2400" dirty="0" err="1">
                <a:latin typeface="Oswald" pitchFamily="2" charset="0"/>
              </a:rPr>
              <a:t>trái</a:t>
            </a:r>
            <a:r>
              <a:rPr lang="en-US" sz="2400" dirty="0">
                <a:latin typeface="Oswald" pitchFamily="2" charset="0"/>
              </a:rPr>
              <a:t> </a:t>
            </a:r>
            <a:r>
              <a:rPr lang="en-US" sz="2400" dirty="0" err="1">
                <a:latin typeface="Oswald" pitchFamily="2" charset="0"/>
              </a:rPr>
              <a:t>và</a:t>
            </a:r>
            <a:r>
              <a:rPr lang="en-US" sz="2400" dirty="0">
                <a:latin typeface="Oswald" pitchFamily="2" charset="0"/>
              </a:rPr>
              <a:t> </a:t>
            </a:r>
            <a:r>
              <a:rPr lang="en-US" sz="2400" dirty="0" err="1">
                <a:latin typeface="Oswald" pitchFamily="2" charset="0"/>
              </a:rPr>
              <a:t>bên</a:t>
            </a:r>
            <a:r>
              <a:rPr lang="en-US" sz="2400" dirty="0">
                <a:latin typeface="Oswald" pitchFamily="2" charset="0"/>
              </a:rPr>
              <a:t> </a:t>
            </a:r>
            <a:r>
              <a:rPr lang="en-US" sz="2400" dirty="0" err="1">
                <a:latin typeface="Oswald" pitchFamily="2" charset="0"/>
              </a:rPr>
              <a:t>phải</a:t>
            </a:r>
            <a:r>
              <a:rPr lang="en-US" sz="2400" dirty="0">
                <a:latin typeface="Oswald" pitchFamily="2" charset="0"/>
              </a:rPr>
              <a:t> </a:t>
            </a:r>
            <a:r>
              <a:rPr lang="en-US" sz="2400" dirty="0" err="1">
                <a:latin typeface="Oswald" pitchFamily="2" charset="0"/>
              </a:rPr>
              <a:t>theo</a:t>
            </a:r>
            <a:r>
              <a:rPr lang="en-US" sz="2400" dirty="0">
                <a:latin typeface="Oswald" pitchFamily="2" charset="0"/>
              </a:rPr>
              <a:t> </a:t>
            </a:r>
            <a:r>
              <a:rPr lang="en-US" sz="2400" dirty="0" err="1">
                <a:latin typeface="Oswald" pitchFamily="2" charset="0"/>
              </a:rPr>
              <a:t>khung</a:t>
            </a:r>
            <a:r>
              <a:rPr lang="en-US" sz="2400" dirty="0">
                <a:latin typeface="Oswald" pitchFamily="2" charset="0"/>
              </a:rPr>
              <a:t> </a:t>
            </a:r>
            <a:r>
              <a:rPr lang="en-US" sz="2400" dirty="0" err="1">
                <a:latin typeface="Oswald" pitchFamily="2" charset="0"/>
              </a:rPr>
              <a:t>hình</a:t>
            </a:r>
            <a:r>
              <a:rPr lang="en-US" sz="2400" dirty="0">
                <a:latin typeface="Oswald" pitchFamily="2" charset="0"/>
              </a:rPr>
              <a:t> </a:t>
            </a:r>
            <a:r>
              <a:rPr lang="en-US" sz="2400" dirty="0" err="1">
                <a:latin typeface="Oswald" pitchFamily="2" charset="0"/>
              </a:rPr>
              <a:t>tỉ</a:t>
            </a:r>
            <a:r>
              <a:rPr lang="en-US" sz="2400" dirty="0">
                <a:latin typeface="Oswald" pitchFamily="2" charset="0"/>
              </a:rPr>
              <a:t> </a:t>
            </a:r>
            <a:r>
              <a:rPr lang="en-US" sz="2400" dirty="0" err="1">
                <a:latin typeface="Oswald" pitchFamily="2" charset="0"/>
              </a:rPr>
              <a:t>lệ</a:t>
            </a:r>
            <a:r>
              <a:rPr lang="en-US" sz="2400" dirty="0">
                <a:latin typeface="Oswald" pitchFamily="2" charset="0"/>
              </a:rPr>
              <a:t> </a:t>
            </a:r>
            <a:r>
              <a:rPr lang="en-US" sz="2400" dirty="0" err="1" smtClean="0">
                <a:latin typeface="Oswald" pitchFamily="2" charset="0"/>
              </a:rPr>
              <a:t>dọc</a:t>
            </a:r>
            <a:endParaRPr lang="en-US" sz="2400" dirty="0" smtClean="0">
              <a:latin typeface="Oswald" pitchFamily="2" charset="0"/>
            </a:endParaRPr>
          </a:p>
          <a:p>
            <a:pPr marL="342900" lvl="0" indent="-342900">
              <a:buClr>
                <a:srgbClr val="396C3A"/>
              </a:buClr>
              <a:buFont typeface="Arial" panose="020B0604020202020204" pitchFamily="34" charset="0"/>
              <a:buChar char="•"/>
            </a:pPr>
            <a:r>
              <a:rPr lang="vi-VN" sz="2200" dirty="0" smtClean="0">
                <a:solidFill>
                  <a:schemeClr val="bg1"/>
                </a:solidFill>
                <a:latin typeface="Oswald" pitchFamily="2" charset="0"/>
              </a:rPr>
              <a:t>2</a:t>
            </a:r>
            <a:r>
              <a:rPr lang="vi-VN" sz="2200" dirty="0">
                <a:solidFill>
                  <a:schemeClr val="bg1"/>
                </a:solidFill>
                <a:latin typeface="Oswald" pitchFamily="2" charset="0"/>
              </a:rPr>
              <a:t>. Shot 2, 3: Khu vực trưng bày các </a:t>
            </a:r>
            <a:r>
              <a:rPr lang="vi-VN" sz="2200" dirty="0" smtClean="0">
                <a:solidFill>
                  <a:schemeClr val="bg1"/>
                </a:solidFill>
                <a:latin typeface="Oswald" pitchFamily="2" charset="0"/>
              </a:rPr>
              <a:t>loài</a:t>
            </a:r>
            <a:r>
              <a:rPr lang="en-US" sz="22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Oswald" pitchFamily="2" charset="0"/>
              </a:rPr>
              <a:t>côn</a:t>
            </a:r>
            <a:r>
              <a:rPr lang="en-US" sz="22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Oswald" pitchFamily="2" charset="0"/>
              </a:rPr>
              <a:t>trùng</a:t>
            </a:r>
            <a:r>
              <a:rPr lang="en-US" sz="2200" dirty="0" smtClean="0">
                <a:solidFill>
                  <a:schemeClr val="bg1"/>
                </a:solidFill>
                <a:latin typeface="Oswald" pitchFamily="2" charset="0"/>
              </a:rPr>
              <a:t>, </a:t>
            </a:r>
            <a:r>
              <a:rPr lang="en-US" sz="2200" dirty="0" err="1" smtClean="0">
                <a:solidFill>
                  <a:schemeClr val="bg1"/>
                </a:solidFill>
                <a:latin typeface="Oswald" pitchFamily="2" charset="0"/>
              </a:rPr>
              <a:t>sinh</a:t>
            </a:r>
            <a:r>
              <a:rPr lang="en-US" sz="22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Oswald" pitchFamily="2" charset="0"/>
              </a:rPr>
              <a:t>vật</a:t>
            </a:r>
            <a:r>
              <a:rPr lang="en-US" sz="22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Oswald" pitchFamily="2" charset="0"/>
              </a:rPr>
              <a:t>giáp</a:t>
            </a:r>
            <a:r>
              <a:rPr lang="en-US" sz="22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Oswald" pitchFamily="2" charset="0"/>
              </a:rPr>
              <a:t>xác</a:t>
            </a:r>
            <a:r>
              <a:rPr lang="vi-VN" sz="22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endParaRPr lang="vi-VN" sz="2200" dirty="0">
              <a:solidFill>
                <a:schemeClr val="bg1"/>
              </a:solidFill>
              <a:latin typeface="Oswald" pitchFamily="2" charset="0"/>
            </a:endParaRPr>
          </a:p>
          <a:p>
            <a:pPr marL="0" lvl="0" indent="0"/>
            <a:endParaRPr lang="vi-VN" sz="20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2E3"/>
              </a:buClr>
              <a:buSzPts val="1800"/>
              <a:buNone/>
            </a:pPr>
            <a:endParaRPr sz="2000" dirty="0"/>
          </a:p>
        </p:txBody>
      </p:sp>
      <p:sp>
        <p:nvSpPr>
          <p:cNvPr id="181" name="Google Shape;181;p23"/>
          <p:cNvSpPr txBox="1">
            <a:spLocks noGrp="1"/>
          </p:cNvSpPr>
          <p:nvPr>
            <p:ph type="body" idx="5"/>
          </p:nvPr>
        </p:nvSpPr>
        <p:spPr>
          <a:xfrm>
            <a:off x="-1048328" y="618209"/>
            <a:ext cx="7381111" cy="75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2E3"/>
              </a:buClr>
              <a:buSzPts val="3600"/>
              <a:buNone/>
            </a:pPr>
            <a:r>
              <a:rPr lang="es-ES" dirty="0" err="1" smtClean="0"/>
              <a:t>Phân</a:t>
            </a:r>
            <a:r>
              <a:rPr lang="es-ES" dirty="0" smtClean="0"/>
              <a:t> </a:t>
            </a:r>
            <a:r>
              <a:rPr lang="es-ES" dirty="0" err="1" smtClean="0"/>
              <a:t>cảnh</a:t>
            </a:r>
            <a:r>
              <a:rPr lang="es-ES" dirty="0" smtClean="0"/>
              <a:t> 6: 37 </a:t>
            </a:r>
            <a:r>
              <a:rPr lang="es-ES" dirty="0" err="1" smtClean="0"/>
              <a:t>giây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2" y="1590295"/>
            <a:ext cx="5571065" cy="4378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body" idx="1"/>
          </p:nvPr>
        </p:nvSpPr>
        <p:spPr>
          <a:xfrm>
            <a:off x="0" y="2569436"/>
            <a:ext cx="6275586" cy="408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Mục đích: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Giới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thiệu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khu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vực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trưng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bày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tiêu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bản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các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loài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động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thực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vật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thủy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sinh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.</a:t>
            </a:r>
            <a:endParaRPr lang="vi-VN" sz="2400" dirty="0">
              <a:solidFill>
                <a:schemeClr val="accent1">
                  <a:lumMod val="75000"/>
                </a:schemeClr>
              </a:solidFill>
              <a:latin typeface="Oswald" pitchFamily="2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Các cảnh</a:t>
            </a: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: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Toàn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cảnh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khu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vực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trưng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bày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tiêu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bản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, cam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tập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trung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quay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góc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Rộng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–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Trung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và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Gần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.</a:t>
            </a:r>
            <a:endParaRPr lang="vi-VN" sz="2400" dirty="0">
              <a:solidFill>
                <a:schemeClr val="accent1">
                  <a:lumMod val="75000"/>
                </a:schemeClr>
              </a:solidFill>
              <a:latin typeface="Oswald" pitchFamily="2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Shot quay: 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2 shot.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Oswald" pitchFamily="2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1. Shot 1: </a:t>
            </a:r>
            <a:r>
              <a:rPr lang="en-US" sz="2400" dirty="0" smtClean="0">
                <a:latin typeface="Oswald" pitchFamily="2" charset="0"/>
              </a:rPr>
              <a:t>Quay </a:t>
            </a:r>
            <a:r>
              <a:rPr lang="en-US" sz="2400" dirty="0" err="1">
                <a:latin typeface="Oswald" pitchFamily="2" charset="0"/>
              </a:rPr>
              <a:t>từ</a:t>
            </a:r>
            <a:r>
              <a:rPr lang="en-US" sz="2400" dirty="0">
                <a:latin typeface="Oswald" pitchFamily="2" charset="0"/>
              </a:rPr>
              <a:t> </a:t>
            </a:r>
            <a:r>
              <a:rPr lang="en-US" sz="2400" dirty="0" err="1">
                <a:latin typeface="Oswald" pitchFamily="2" charset="0"/>
              </a:rPr>
              <a:t>cửa</a:t>
            </a:r>
            <a:r>
              <a:rPr lang="en-US" sz="2400" dirty="0">
                <a:latin typeface="Oswald" pitchFamily="2" charset="0"/>
              </a:rPr>
              <a:t> </a:t>
            </a:r>
            <a:r>
              <a:rPr lang="en-US" sz="2400" dirty="0" err="1">
                <a:latin typeface="Oswald" pitchFamily="2" charset="0"/>
              </a:rPr>
              <a:t>đi</a:t>
            </a:r>
            <a:r>
              <a:rPr lang="en-US" sz="2400" dirty="0">
                <a:latin typeface="Oswald" pitchFamily="2" charset="0"/>
              </a:rPr>
              <a:t> </a:t>
            </a:r>
            <a:r>
              <a:rPr lang="en-US" sz="2400" dirty="0" err="1">
                <a:latin typeface="Oswald" pitchFamily="2" charset="0"/>
              </a:rPr>
              <a:t>dọc</a:t>
            </a:r>
            <a:r>
              <a:rPr lang="en-US" sz="2400" dirty="0">
                <a:latin typeface="Oswald" pitchFamily="2" charset="0"/>
              </a:rPr>
              <a:t> </a:t>
            </a:r>
            <a:r>
              <a:rPr lang="en-US" sz="2400" dirty="0" err="1">
                <a:latin typeface="Oswald" pitchFamily="2" charset="0"/>
              </a:rPr>
              <a:t>theo</a:t>
            </a:r>
            <a:r>
              <a:rPr lang="en-US" sz="2400" dirty="0">
                <a:latin typeface="Oswald" pitchFamily="2" charset="0"/>
              </a:rPr>
              <a:t> </a:t>
            </a:r>
            <a:r>
              <a:rPr lang="en-US" sz="2400" dirty="0" err="1">
                <a:latin typeface="Oswald" pitchFamily="2" charset="0"/>
              </a:rPr>
              <a:t>khu</a:t>
            </a:r>
            <a:r>
              <a:rPr lang="en-US" sz="2400" dirty="0">
                <a:latin typeface="Oswald" pitchFamily="2" charset="0"/>
              </a:rPr>
              <a:t> </a:t>
            </a:r>
            <a:r>
              <a:rPr lang="en-US" sz="2400" dirty="0" err="1">
                <a:latin typeface="Oswald" pitchFamily="2" charset="0"/>
              </a:rPr>
              <a:t>vực</a:t>
            </a:r>
            <a:r>
              <a:rPr lang="en-US" sz="2400" dirty="0">
                <a:latin typeface="Oswald" pitchFamily="2" charset="0"/>
              </a:rPr>
              <a:t> </a:t>
            </a:r>
            <a:r>
              <a:rPr lang="en-US" sz="2400" dirty="0" err="1">
                <a:latin typeface="Oswald" pitchFamily="2" charset="0"/>
              </a:rPr>
              <a:t>trưng</a:t>
            </a:r>
            <a:r>
              <a:rPr lang="en-US" sz="2400" dirty="0">
                <a:latin typeface="Oswald" pitchFamily="2" charset="0"/>
              </a:rPr>
              <a:t> </a:t>
            </a:r>
            <a:r>
              <a:rPr lang="en-US" sz="2400" dirty="0" err="1">
                <a:latin typeface="Oswald" pitchFamily="2" charset="0"/>
              </a:rPr>
              <a:t>bày</a:t>
            </a:r>
            <a:r>
              <a:rPr lang="en-US" sz="2400" dirty="0">
                <a:latin typeface="Oswald" pitchFamily="2" charset="0"/>
              </a:rPr>
              <a:t> </a:t>
            </a:r>
            <a:r>
              <a:rPr lang="en-US" sz="2400" dirty="0" err="1">
                <a:latin typeface="Oswald" pitchFamily="2" charset="0"/>
              </a:rPr>
              <a:t>góc</a:t>
            </a:r>
            <a:r>
              <a:rPr lang="en-US" sz="2400" dirty="0">
                <a:latin typeface="Oswald" pitchFamily="2" charset="0"/>
              </a:rPr>
              <a:t> quay </a:t>
            </a:r>
            <a:r>
              <a:rPr lang="en-US" sz="2400" dirty="0" err="1">
                <a:latin typeface="Oswald" pitchFamily="2" charset="0"/>
              </a:rPr>
              <a:t>từ</a:t>
            </a:r>
            <a:r>
              <a:rPr lang="en-US" sz="2400" dirty="0">
                <a:latin typeface="Oswald" pitchFamily="2" charset="0"/>
              </a:rPr>
              <a:t> </a:t>
            </a:r>
            <a:r>
              <a:rPr lang="en-US" sz="2400" dirty="0" err="1">
                <a:latin typeface="Oswald" pitchFamily="2" charset="0"/>
              </a:rPr>
              <a:t>ngang</a:t>
            </a:r>
            <a:r>
              <a:rPr lang="en-US" sz="2400" dirty="0">
                <a:latin typeface="Oswald" pitchFamily="2" charset="0"/>
              </a:rPr>
              <a:t> </a:t>
            </a:r>
            <a:r>
              <a:rPr lang="en-US" sz="2400" dirty="0" err="1">
                <a:latin typeface="Oswald" pitchFamily="2" charset="0"/>
              </a:rPr>
              <a:t>tầm</a:t>
            </a:r>
            <a:r>
              <a:rPr lang="en-US" sz="2400" dirty="0">
                <a:latin typeface="Oswald" pitchFamily="2" charset="0"/>
              </a:rPr>
              <a:t> </a:t>
            </a:r>
            <a:r>
              <a:rPr lang="en-US" sz="2400" dirty="0" err="1">
                <a:latin typeface="Oswald" pitchFamily="2" charset="0"/>
              </a:rPr>
              <a:t>mắt</a:t>
            </a:r>
            <a:r>
              <a:rPr lang="en-US" sz="2400" dirty="0">
                <a:latin typeface="Oswald" pitchFamily="2" charset="0"/>
              </a:rPr>
              <a:t> </a:t>
            </a:r>
            <a:r>
              <a:rPr lang="en-US" sz="2400" dirty="0" err="1">
                <a:latin typeface="Oswald" pitchFamily="2" charset="0"/>
              </a:rPr>
              <a:t>đến</a:t>
            </a:r>
            <a:r>
              <a:rPr lang="en-US" sz="2400" dirty="0">
                <a:latin typeface="Oswald" pitchFamily="2" charset="0"/>
              </a:rPr>
              <a:t> </a:t>
            </a:r>
            <a:r>
              <a:rPr lang="en-US" sz="2400" dirty="0" err="1">
                <a:latin typeface="Oswald" pitchFamily="2" charset="0"/>
              </a:rPr>
              <a:t>lên</a:t>
            </a:r>
            <a:r>
              <a:rPr lang="en-US" sz="2400" dirty="0">
                <a:latin typeface="Oswald" pitchFamily="2" charset="0"/>
              </a:rPr>
              <a:t> </a:t>
            </a:r>
            <a:r>
              <a:rPr lang="en-US" sz="2400" dirty="0" err="1">
                <a:latin typeface="Oswald" pitchFamily="2" charset="0"/>
              </a:rPr>
              <a:t>cao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.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Oswald" pitchFamily="2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2. Shot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2: Quay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từ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dưới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hướng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lên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trên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khu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vực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trưng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bày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các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mẫu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vật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, </a:t>
            </a:r>
            <a:r>
              <a:rPr lang="en-US" sz="2400" dirty="0" err="1">
                <a:latin typeface="Oswald" pitchFamily="2" charset="0"/>
              </a:rPr>
              <a:t>góc</a:t>
            </a:r>
            <a:r>
              <a:rPr lang="en-US" sz="2400" dirty="0">
                <a:latin typeface="Oswald" pitchFamily="2" charset="0"/>
              </a:rPr>
              <a:t> di </a:t>
            </a:r>
            <a:r>
              <a:rPr lang="en-US" sz="2400" dirty="0" err="1">
                <a:latin typeface="Oswald" pitchFamily="2" charset="0"/>
              </a:rPr>
              <a:t>chuyển</a:t>
            </a:r>
            <a:r>
              <a:rPr lang="en-US" sz="2400" dirty="0">
                <a:latin typeface="Oswald" pitchFamily="2" charset="0"/>
              </a:rPr>
              <a:t> cam </a:t>
            </a:r>
            <a:r>
              <a:rPr lang="en-US" sz="2400" dirty="0" err="1">
                <a:latin typeface="Oswald" pitchFamily="2" charset="0"/>
              </a:rPr>
              <a:t>thẳng</a:t>
            </a:r>
            <a:r>
              <a:rPr lang="en-US" sz="2400" dirty="0">
                <a:latin typeface="Oswald" pitchFamily="2" charset="0"/>
              </a:rPr>
              <a:t> </a:t>
            </a:r>
            <a:r>
              <a:rPr lang="en-US" sz="2400" dirty="0" err="1">
                <a:latin typeface="Oswald" pitchFamily="2" charset="0"/>
              </a:rPr>
              <a:t>đứng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.</a:t>
            </a:r>
            <a:endParaRPr sz="2400" dirty="0">
              <a:latin typeface="Oswald" pitchFamily="2" charset="0"/>
            </a:endParaRPr>
          </a:p>
        </p:txBody>
      </p:sp>
      <p:sp>
        <p:nvSpPr>
          <p:cNvPr id="235" name="Google Shape;235;p29"/>
          <p:cNvSpPr txBox="1">
            <a:spLocks noGrp="1"/>
          </p:cNvSpPr>
          <p:nvPr>
            <p:ph type="body" idx="2"/>
          </p:nvPr>
        </p:nvSpPr>
        <p:spPr>
          <a:xfrm>
            <a:off x="557590" y="747382"/>
            <a:ext cx="7381111" cy="75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2E3"/>
              </a:buClr>
              <a:buSzPts val="3600"/>
              <a:buNone/>
            </a:pPr>
            <a:r>
              <a:rPr lang="es-ES" dirty="0" err="1" smtClean="0"/>
              <a:t>Phân</a:t>
            </a:r>
            <a:r>
              <a:rPr lang="es-ES" dirty="0" smtClean="0"/>
              <a:t> </a:t>
            </a:r>
            <a:r>
              <a:rPr lang="es-ES" dirty="0" err="1" smtClean="0"/>
              <a:t>cảnh</a:t>
            </a:r>
            <a:r>
              <a:rPr lang="es-ES" dirty="0" smtClean="0"/>
              <a:t> 7: 30 </a:t>
            </a:r>
            <a:r>
              <a:rPr lang="es-ES" dirty="0" err="1" smtClean="0"/>
              <a:t>giây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627" y="2678685"/>
            <a:ext cx="4907706" cy="387129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>
            <a:spLocks noGrp="1"/>
          </p:cNvSpPr>
          <p:nvPr>
            <p:ph type="body" idx="2"/>
          </p:nvPr>
        </p:nvSpPr>
        <p:spPr>
          <a:xfrm>
            <a:off x="3795953" y="712148"/>
            <a:ext cx="7381111" cy="75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2E3"/>
              </a:buClr>
              <a:buSzPts val="3600"/>
              <a:buNone/>
            </a:pPr>
            <a:r>
              <a:rPr lang="es-ES" dirty="0" err="1" smtClean="0"/>
              <a:t>Phân</a:t>
            </a:r>
            <a:r>
              <a:rPr lang="es-ES" dirty="0" smtClean="0"/>
              <a:t> </a:t>
            </a:r>
            <a:r>
              <a:rPr lang="es-ES" dirty="0" err="1" smtClean="0"/>
              <a:t>cảnh</a:t>
            </a:r>
            <a:r>
              <a:rPr lang="es-ES" dirty="0" smtClean="0"/>
              <a:t> 8: 1 </a:t>
            </a:r>
            <a:r>
              <a:rPr lang="es-ES" dirty="0" err="1" smtClean="0"/>
              <a:t>phút</a:t>
            </a:r>
            <a:endParaRPr dirty="0"/>
          </a:p>
        </p:txBody>
      </p:sp>
      <p:sp>
        <p:nvSpPr>
          <p:cNvPr id="222" name="Google Shape;222;p27"/>
          <p:cNvSpPr txBox="1">
            <a:spLocks noGrp="1"/>
          </p:cNvSpPr>
          <p:nvPr>
            <p:ph type="body" idx="3"/>
          </p:nvPr>
        </p:nvSpPr>
        <p:spPr>
          <a:xfrm>
            <a:off x="6186354" y="2792764"/>
            <a:ext cx="5548446" cy="3871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Mục đích: 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Outro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tổng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kết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,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kết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thúc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video.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vi-VN" sz="2400" dirty="0">
              <a:solidFill>
                <a:schemeClr val="accent1">
                  <a:lumMod val="75000"/>
                </a:schemeClr>
              </a:solidFill>
              <a:latin typeface="Oswald" pitchFamily="2" charset="0"/>
            </a:endParaRP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Các cảnh</a:t>
            </a: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:  </a:t>
            </a:r>
            <a:r>
              <a:rPr lang="es-ES" sz="2400" dirty="0" err="1">
                <a:latin typeface="Oswald" pitchFamily="2" charset="0"/>
              </a:rPr>
              <a:t>Toàn</a:t>
            </a:r>
            <a:r>
              <a:rPr lang="es-ES" sz="2400" dirty="0">
                <a:latin typeface="Oswald" pitchFamily="2" charset="0"/>
              </a:rPr>
              <a:t> </a:t>
            </a:r>
            <a:r>
              <a:rPr lang="es-ES" sz="2400" dirty="0" err="1">
                <a:latin typeface="Oswald" pitchFamily="2" charset="0"/>
              </a:rPr>
              <a:t>cảnh</a:t>
            </a:r>
            <a:r>
              <a:rPr lang="es-ES" sz="2400" dirty="0">
                <a:latin typeface="Oswald" pitchFamily="2" charset="0"/>
              </a:rPr>
              <a:t> </a:t>
            </a:r>
            <a:r>
              <a:rPr lang="es-ES" sz="2400" dirty="0" err="1" smtClean="0">
                <a:latin typeface="Oswald" pitchFamily="2" charset="0"/>
              </a:rPr>
              <a:t>khu</a:t>
            </a:r>
            <a:r>
              <a:rPr lang="es-ES" sz="2400" dirty="0" smtClean="0">
                <a:latin typeface="Oswald" pitchFamily="2" charset="0"/>
              </a:rPr>
              <a:t> </a:t>
            </a:r>
            <a:r>
              <a:rPr lang="es-ES" sz="2400" dirty="0" err="1" smtClean="0">
                <a:latin typeface="Oswald" pitchFamily="2" charset="0"/>
              </a:rPr>
              <a:t>vực</a:t>
            </a:r>
            <a:r>
              <a:rPr lang="es-ES" sz="2400" dirty="0" smtClean="0">
                <a:latin typeface="Oswald" pitchFamily="2" charset="0"/>
              </a:rPr>
              <a:t> </a:t>
            </a:r>
            <a:r>
              <a:rPr lang="es-ES" sz="2400" dirty="0" err="1" smtClean="0">
                <a:latin typeface="Oswald" pitchFamily="2" charset="0"/>
              </a:rPr>
              <a:t>bên</a:t>
            </a:r>
            <a:r>
              <a:rPr lang="es-ES" sz="2400" dirty="0" smtClean="0">
                <a:latin typeface="Oswald" pitchFamily="2" charset="0"/>
              </a:rPr>
              <a:t> </a:t>
            </a:r>
            <a:r>
              <a:rPr lang="es-ES" sz="2400" dirty="0" err="1" smtClean="0">
                <a:latin typeface="Oswald" pitchFamily="2" charset="0"/>
              </a:rPr>
              <a:t>ngoài</a:t>
            </a:r>
            <a:r>
              <a:rPr lang="es-ES" sz="2400" dirty="0" smtClean="0">
                <a:latin typeface="Oswald" pitchFamily="2" charset="0"/>
              </a:rPr>
              <a:t> </a:t>
            </a:r>
            <a:r>
              <a:rPr lang="es-ES" sz="2400" dirty="0" err="1" smtClean="0">
                <a:latin typeface="Oswald" pitchFamily="2" charset="0"/>
              </a:rPr>
              <a:t>của</a:t>
            </a:r>
            <a:r>
              <a:rPr lang="es-ES" sz="2400" dirty="0" smtClean="0">
                <a:latin typeface="Oswald" pitchFamily="2" charset="0"/>
              </a:rPr>
              <a:t> </a:t>
            </a:r>
            <a:r>
              <a:rPr lang="es-ES" sz="2400" dirty="0" err="1" smtClean="0">
                <a:latin typeface="Oswald" pitchFamily="2" charset="0"/>
              </a:rPr>
              <a:t>bảo</a:t>
            </a:r>
            <a:r>
              <a:rPr lang="es-ES" sz="2400" dirty="0" smtClean="0">
                <a:latin typeface="Oswald" pitchFamily="2" charset="0"/>
              </a:rPr>
              <a:t> </a:t>
            </a:r>
            <a:r>
              <a:rPr lang="es-ES" sz="2400" dirty="0" err="1" smtClean="0">
                <a:latin typeface="Oswald" pitchFamily="2" charset="0"/>
              </a:rPr>
              <a:t>tàng</a:t>
            </a:r>
            <a:r>
              <a:rPr lang="es-ES" sz="2400" dirty="0" smtClean="0">
                <a:latin typeface="Oswald" pitchFamily="2" charset="0"/>
              </a:rPr>
              <a:t> </a:t>
            </a:r>
            <a:r>
              <a:rPr lang="es-ES" sz="2400" dirty="0" err="1" smtClean="0">
                <a:latin typeface="Oswald" pitchFamily="2" charset="0"/>
              </a:rPr>
              <a:t>hướng</a:t>
            </a:r>
            <a:r>
              <a:rPr lang="es-ES" sz="2400" dirty="0" smtClean="0">
                <a:latin typeface="Oswald" pitchFamily="2" charset="0"/>
              </a:rPr>
              <a:t> </a:t>
            </a:r>
            <a:r>
              <a:rPr lang="es-ES" sz="2400" dirty="0" err="1" smtClean="0">
                <a:latin typeface="Oswald" pitchFamily="2" charset="0"/>
              </a:rPr>
              <a:t>ra</a:t>
            </a:r>
            <a:r>
              <a:rPr lang="es-ES" sz="2400" dirty="0" smtClean="0">
                <a:latin typeface="Oswald" pitchFamily="2" charset="0"/>
              </a:rPr>
              <a:t> </a:t>
            </a:r>
            <a:r>
              <a:rPr lang="es-ES" sz="2400" dirty="0" err="1" smtClean="0">
                <a:latin typeface="Oswald" pitchFamily="2" charset="0"/>
              </a:rPr>
              <a:t>phía</a:t>
            </a:r>
            <a:r>
              <a:rPr lang="es-ES" sz="2400" dirty="0" smtClean="0">
                <a:latin typeface="Oswald" pitchFamily="2" charset="0"/>
              </a:rPr>
              <a:t> </a:t>
            </a:r>
            <a:r>
              <a:rPr lang="es-ES" sz="2400" dirty="0" err="1" smtClean="0">
                <a:latin typeface="Oswald" pitchFamily="2" charset="0"/>
              </a:rPr>
              <a:t>cổng</a:t>
            </a:r>
            <a:r>
              <a:rPr lang="es-ES" sz="2400" dirty="0" smtClean="0">
                <a:latin typeface="Oswald" pitchFamily="2" charset="0"/>
              </a:rPr>
              <a:t> </a:t>
            </a:r>
            <a:r>
              <a:rPr lang="es-ES" sz="2400" dirty="0" err="1" smtClean="0">
                <a:latin typeface="Oswald" pitchFamily="2" charset="0"/>
              </a:rPr>
              <a:t>chính</a:t>
            </a:r>
            <a:r>
              <a:rPr lang="es-ES" sz="2400" dirty="0" smtClean="0">
                <a:latin typeface="Oswald" pitchFamily="2" charset="0"/>
              </a:rPr>
              <a:t>.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ES" sz="2400" dirty="0">
              <a:latin typeface="Oswald" pitchFamily="2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vi-VN" sz="2400" b="1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Shot 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quay: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2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shot.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1. Shot 1: Quay từ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phía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sảnh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hướng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ra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tượng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Khủng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long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bên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ngoài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sảnh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.</a:t>
            </a:r>
            <a:endParaRPr lang="vi-VN" sz="2400" dirty="0">
              <a:solidFill>
                <a:schemeClr val="accent1">
                  <a:lumMod val="75000"/>
                </a:schemeClr>
              </a:solidFill>
              <a:latin typeface="Oswald" pitchFamily="2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2. 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Sh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ot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2: </a:t>
            </a: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Quay từ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phía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sảnh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hướng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ra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cổng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chính</a:t>
            </a: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6C3A"/>
              </a:buClr>
              <a:buSzPts val="1800"/>
              <a:buNone/>
            </a:pPr>
            <a:endParaRPr sz="20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63" y="2674028"/>
            <a:ext cx="4846740" cy="386367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body" idx="1"/>
          </p:nvPr>
        </p:nvSpPr>
        <p:spPr>
          <a:xfrm>
            <a:off x="4028353" y="662907"/>
            <a:ext cx="7381111" cy="75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2E3"/>
              </a:buClr>
              <a:buSzPts val="3600"/>
              <a:buNone/>
            </a:pPr>
            <a:r>
              <a:rPr lang="es-ES" sz="5200" b="1" dirty="0" err="1" smtClean="0">
                <a:latin typeface="Oswald" pitchFamily="2" charset="0"/>
              </a:rPr>
              <a:t>Tổng</a:t>
            </a:r>
            <a:r>
              <a:rPr lang="es-ES" sz="5200" b="1" dirty="0" smtClean="0">
                <a:latin typeface="Oswald" pitchFamily="2" charset="0"/>
              </a:rPr>
              <a:t> </a:t>
            </a:r>
            <a:r>
              <a:rPr lang="es-ES" sz="5200" b="1" dirty="0" err="1" smtClean="0">
                <a:latin typeface="Oswald" pitchFamily="2" charset="0"/>
              </a:rPr>
              <a:t>kết</a:t>
            </a:r>
            <a:endParaRPr sz="5200" b="1" dirty="0">
              <a:latin typeface="Oswald" pitchFamily="2" charset="0"/>
            </a:endParaRPr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2"/>
          </p:nvPr>
        </p:nvSpPr>
        <p:spPr>
          <a:xfrm>
            <a:off x="3131933" y="1823061"/>
            <a:ext cx="7300540" cy="75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2E3"/>
              </a:buClr>
              <a:buSzPts val="5400"/>
              <a:buNone/>
            </a:pPr>
            <a:r>
              <a:rPr lang="es-ES" sz="4200" dirty="0" err="1" smtClean="0">
                <a:latin typeface="Oswald" pitchFamily="2" charset="0"/>
              </a:rPr>
              <a:t>Số</a:t>
            </a:r>
            <a:r>
              <a:rPr lang="es-ES" sz="4200" dirty="0" smtClean="0">
                <a:latin typeface="Oswald" pitchFamily="2" charset="0"/>
              </a:rPr>
              <a:t> </a:t>
            </a:r>
            <a:r>
              <a:rPr lang="es-ES" sz="4200" dirty="0" err="1" smtClean="0">
                <a:latin typeface="Oswald" pitchFamily="2" charset="0"/>
              </a:rPr>
              <a:t>shot</a:t>
            </a:r>
            <a:r>
              <a:rPr lang="es-ES" sz="4200" dirty="0" smtClean="0">
                <a:latin typeface="Oswald" pitchFamily="2" charset="0"/>
              </a:rPr>
              <a:t> </a:t>
            </a:r>
            <a:r>
              <a:rPr lang="es-ES" sz="4200" dirty="0" err="1" smtClean="0">
                <a:latin typeface="Oswald" pitchFamily="2" charset="0"/>
              </a:rPr>
              <a:t>quay</a:t>
            </a:r>
            <a:r>
              <a:rPr lang="es-ES" sz="4200" dirty="0" smtClean="0">
                <a:latin typeface="Oswald" pitchFamily="2" charset="0"/>
              </a:rPr>
              <a:t> : 19 </a:t>
            </a:r>
            <a:r>
              <a:rPr lang="es-ES" sz="4200" dirty="0" err="1" smtClean="0">
                <a:latin typeface="Oswald" pitchFamily="2" charset="0"/>
              </a:rPr>
              <a:t>shot</a:t>
            </a:r>
            <a:endParaRPr sz="4200" dirty="0">
              <a:latin typeface="Oswald" pitchFamily="2" charset="0"/>
            </a:endParaRPr>
          </a:p>
        </p:txBody>
      </p:sp>
      <p:sp>
        <p:nvSpPr>
          <p:cNvPr id="277" name="Google Shape;277;p35"/>
          <p:cNvSpPr txBox="1">
            <a:spLocks noGrp="1"/>
          </p:cNvSpPr>
          <p:nvPr>
            <p:ph type="body" idx="3"/>
          </p:nvPr>
        </p:nvSpPr>
        <p:spPr>
          <a:xfrm>
            <a:off x="3131932" y="3371435"/>
            <a:ext cx="8228795" cy="75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2E3"/>
              </a:buClr>
              <a:buSzPts val="5400"/>
              <a:buNone/>
            </a:pPr>
            <a:r>
              <a:rPr lang="es-ES" sz="4200" dirty="0" err="1" smtClean="0">
                <a:latin typeface="Oswald" pitchFamily="2" charset="0"/>
              </a:rPr>
              <a:t>Tài</a:t>
            </a:r>
            <a:r>
              <a:rPr lang="es-ES" sz="4200" dirty="0" smtClean="0">
                <a:latin typeface="Oswald" pitchFamily="2" charset="0"/>
              </a:rPr>
              <a:t> </a:t>
            </a:r>
            <a:r>
              <a:rPr lang="es-ES" sz="4200" dirty="0" err="1" smtClean="0">
                <a:latin typeface="Oswald" pitchFamily="2" charset="0"/>
              </a:rPr>
              <a:t>nguyên</a:t>
            </a:r>
            <a:r>
              <a:rPr lang="es-ES" sz="4200" dirty="0">
                <a:latin typeface="Oswald" pitchFamily="2" charset="0"/>
              </a:rPr>
              <a:t> </a:t>
            </a:r>
            <a:r>
              <a:rPr lang="es-ES" sz="4200" dirty="0" smtClean="0">
                <a:latin typeface="Oswald" pitchFamily="2" charset="0"/>
              </a:rPr>
              <a:t>: </a:t>
            </a:r>
            <a:r>
              <a:rPr lang="es-ES" sz="4200" dirty="0" smtClean="0">
                <a:latin typeface="Oswald" pitchFamily="2" charset="0"/>
              </a:rPr>
              <a:t>Video + </a:t>
            </a:r>
            <a:r>
              <a:rPr lang="es-ES" sz="4200" dirty="0" err="1" smtClean="0">
                <a:latin typeface="Oswald" pitchFamily="2" charset="0"/>
              </a:rPr>
              <a:t>ảnh</a:t>
            </a:r>
            <a:r>
              <a:rPr lang="es-ES" sz="4200" dirty="0" smtClean="0">
                <a:latin typeface="Oswald" pitchFamily="2" charset="0"/>
              </a:rPr>
              <a:t> + audio</a:t>
            </a:r>
            <a:endParaRPr sz="4200" dirty="0">
              <a:latin typeface="Oswald" pitchFamily="2" charset="0"/>
            </a:endParaRPr>
          </a:p>
        </p:txBody>
      </p:sp>
      <p:sp>
        <p:nvSpPr>
          <p:cNvPr id="278" name="Google Shape;278;p35"/>
          <p:cNvSpPr txBox="1">
            <a:spLocks noGrp="1"/>
          </p:cNvSpPr>
          <p:nvPr>
            <p:ph type="body" idx="4"/>
          </p:nvPr>
        </p:nvSpPr>
        <p:spPr>
          <a:xfrm>
            <a:off x="3187350" y="4919818"/>
            <a:ext cx="7688467" cy="75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2E3"/>
              </a:buClr>
              <a:buSzPts val="5400"/>
              <a:buNone/>
            </a:pPr>
            <a:r>
              <a:rPr lang="es-ES" sz="4200" dirty="0" err="1" smtClean="0">
                <a:latin typeface="Oswald" pitchFamily="2" charset="0"/>
              </a:rPr>
              <a:t>Tổng</a:t>
            </a:r>
            <a:r>
              <a:rPr lang="es-ES" sz="4200" dirty="0" smtClean="0">
                <a:latin typeface="Oswald" pitchFamily="2" charset="0"/>
              </a:rPr>
              <a:t> </a:t>
            </a:r>
            <a:r>
              <a:rPr lang="es-ES" sz="4200" dirty="0" err="1" smtClean="0">
                <a:latin typeface="Oswald" pitchFamily="2" charset="0"/>
              </a:rPr>
              <a:t>thời</a:t>
            </a:r>
            <a:r>
              <a:rPr lang="es-ES" sz="4200" dirty="0" smtClean="0">
                <a:latin typeface="Oswald" pitchFamily="2" charset="0"/>
              </a:rPr>
              <a:t> </a:t>
            </a:r>
            <a:r>
              <a:rPr lang="es-ES" sz="4200" dirty="0" err="1" smtClean="0">
                <a:latin typeface="Oswald" pitchFamily="2" charset="0"/>
              </a:rPr>
              <a:t>gian</a:t>
            </a:r>
            <a:r>
              <a:rPr lang="es-ES" sz="4200" dirty="0" smtClean="0">
                <a:latin typeface="Oswald" pitchFamily="2" charset="0"/>
              </a:rPr>
              <a:t> </a:t>
            </a:r>
            <a:r>
              <a:rPr lang="es-ES" sz="4200" dirty="0" smtClean="0">
                <a:latin typeface="Oswald" pitchFamily="2" charset="0"/>
              </a:rPr>
              <a:t>:  </a:t>
            </a:r>
            <a:r>
              <a:rPr lang="es-ES" sz="4200" dirty="0">
                <a:latin typeface="Oswald" pitchFamily="2" charset="0"/>
              </a:rPr>
              <a:t>5</a:t>
            </a:r>
            <a:r>
              <a:rPr lang="es-ES" sz="4200" dirty="0" smtClean="0">
                <a:latin typeface="Oswald" pitchFamily="2" charset="0"/>
              </a:rPr>
              <a:t> </a:t>
            </a:r>
            <a:r>
              <a:rPr lang="es-ES" sz="4200" dirty="0" err="1" smtClean="0">
                <a:latin typeface="Oswald" pitchFamily="2" charset="0"/>
              </a:rPr>
              <a:t>phút</a:t>
            </a:r>
            <a:r>
              <a:rPr lang="es-ES" sz="4200" dirty="0" smtClean="0">
                <a:latin typeface="Oswald" pitchFamily="2" charset="0"/>
              </a:rPr>
              <a:t> </a:t>
            </a:r>
            <a:r>
              <a:rPr lang="es-ES" sz="4200" dirty="0" smtClean="0">
                <a:latin typeface="Oswald" pitchFamily="2" charset="0"/>
              </a:rPr>
              <a:t>22</a:t>
            </a:r>
            <a:r>
              <a:rPr lang="es-ES" sz="4200" dirty="0" smtClean="0">
                <a:latin typeface="Oswald" pitchFamily="2" charset="0"/>
              </a:rPr>
              <a:t> </a:t>
            </a:r>
            <a:r>
              <a:rPr lang="es-ES" sz="4200" dirty="0" err="1" smtClean="0">
                <a:latin typeface="Oswald" pitchFamily="2" charset="0"/>
              </a:rPr>
              <a:t>giây</a:t>
            </a:r>
            <a:endParaRPr sz="4200" dirty="0">
              <a:latin typeface="Oswald" pitchFamily="2" charset="0"/>
            </a:endParaRPr>
          </a:p>
        </p:txBody>
      </p:sp>
      <p:grpSp>
        <p:nvGrpSpPr>
          <p:cNvPr id="279" name="Google Shape;279;p35"/>
          <p:cNvGrpSpPr/>
          <p:nvPr/>
        </p:nvGrpSpPr>
        <p:grpSpPr>
          <a:xfrm>
            <a:off x="1851977" y="3261059"/>
            <a:ext cx="910622" cy="979209"/>
            <a:chOff x="6499100" y="2091350"/>
            <a:chExt cx="261425" cy="266800"/>
          </a:xfrm>
        </p:grpSpPr>
        <p:sp>
          <p:nvSpPr>
            <p:cNvPr id="280" name="Google Shape;280;p35"/>
            <p:cNvSpPr/>
            <p:nvPr/>
          </p:nvSpPr>
          <p:spPr>
            <a:xfrm>
              <a:off x="6630675" y="2228750"/>
              <a:ext cx="129850" cy="129400"/>
            </a:xfrm>
            <a:custGeom>
              <a:avLst/>
              <a:gdLst/>
              <a:ahLst/>
              <a:cxnLst/>
              <a:rect l="l" t="t" r="r" b="b"/>
              <a:pathLst>
                <a:path w="5194" h="5176" extrusionOk="0">
                  <a:moveTo>
                    <a:pt x="5193" y="1"/>
                  </a:moveTo>
                  <a:lnTo>
                    <a:pt x="5193" y="1"/>
                  </a:lnTo>
                  <a:cubicBezTo>
                    <a:pt x="5193" y="1"/>
                    <a:pt x="3542" y="465"/>
                    <a:pt x="2469" y="465"/>
                  </a:cubicBezTo>
                  <a:cubicBezTo>
                    <a:pt x="2449" y="465"/>
                    <a:pt x="2429" y="465"/>
                    <a:pt x="2410" y="465"/>
                  </a:cubicBezTo>
                  <a:cubicBezTo>
                    <a:pt x="1250" y="483"/>
                    <a:pt x="340" y="1428"/>
                    <a:pt x="358" y="2588"/>
                  </a:cubicBezTo>
                  <a:cubicBezTo>
                    <a:pt x="358" y="2945"/>
                    <a:pt x="447" y="3302"/>
                    <a:pt x="625" y="3605"/>
                  </a:cubicBezTo>
                  <a:cubicBezTo>
                    <a:pt x="768" y="3444"/>
                    <a:pt x="947" y="3284"/>
                    <a:pt x="1125" y="3088"/>
                  </a:cubicBezTo>
                  <a:cubicBezTo>
                    <a:pt x="1589" y="2642"/>
                    <a:pt x="2071" y="2231"/>
                    <a:pt x="2570" y="1856"/>
                  </a:cubicBezTo>
                  <a:cubicBezTo>
                    <a:pt x="2606" y="1821"/>
                    <a:pt x="2642" y="1821"/>
                    <a:pt x="2677" y="1821"/>
                  </a:cubicBezTo>
                  <a:lnTo>
                    <a:pt x="2695" y="1821"/>
                  </a:lnTo>
                  <a:cubicBezTo>
                    <a:pt x="2767" y="1821"/>
                    <a:pt x="2820" y="1892"/>
                    <a:pt x="2820" y="1981"/>
                  </a:cubicBezTo>
                  <a:lnTo>
                    <a:pt x="661" y="4015"/>
                  </a:lnTo>
                  <a:cubicBezTo>
                    <a:pt x="661" y="4015"/>
                    <a:pt x="590" y="4105"/>
                    <a:pt x="554" y="4158"/>
                  </a:cubicBezTo>
                  <a:cubicBezTo>
                    <a:pt x="215" y="4551"/>
                    <a:pt x="1" y="4925"/>
                    <a:pt x="1" y="5175"/>
                  </a:cubicBezTo>
                  <a:lnTo>
                    <a:pt x="429" y="5175"/>
                  </a:lnTo>
                  <a:cubicBezTo>
                    <a:pt x="429" y="5015"/>
                    <a:pt x="697" y="4640"/>
                    <a:pt x="1089" y="4212"/>
                  </a:cubicBezTo>
                  <a:cubicBezTo>
                    <a:pt x="1446" y="4551"/>
                    <a:pt x="1928" y="4729"/>
                    <a:pt x="2410" y="4729"/>
                  </a:cubicBezTo>
                  <a:cubicBezTo>
                    <a:pt x="2767" y="4729"/>
                    <a:pt x="3123" y="4622"/>
                    <a:pt x="3427" y="4444"/>
                  </a:cubicBezTo>
                  <a:cubicBezTo>
                    <a:pt x="4997" y="3534"/>
                    <a:pt x="5193" y="1874"/>
                    <a:pt x="5193" y="1"/>
                  </a:cubicBezTo>
                  <a:close/>
                </a:path>
              </a:pathLst>
            </a:custGeom>
            <a:solidFill>
              <a:srgbClr val="F2E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6499100" y="2185925"/>
              <a:ext cx="103500" cy="150350"/>
            </a:xfrm>
            <a:custGeom>
              <a:avLst/>
              <a:gdLst/>
              <a:ahLst/>
              <a:cxnLst/>
              <a:rect l="l" t="t" r="r" b="b"/>
              <a:pathLst>
                <a:path w="4140" h="6014" extrusionOk="0">
                  <a:moveTo>
                    <a:pt x="3052" y="1"/>
                  </a:moveTo>
                  <a:lnTo>
                    <a:pt x="821" y="608"/>
                  </a:lnTo>
                  <a:lnTo>
                    <a:pt x="1731" y="1143"/>
                  </a:lnTo>
                  <a:lnTo>
                    <a:pt x="357" y="3534"/>
                  </a:lnTo>
                  <a:cubicBezTo>
                    <a:pt x="36" y="4016"/>
                    <a:pt x="0" y="4640"/>
                    <a:pt x="286" y="5157"/>
                  </a:cubicBezTo>
                  <a:cubicBezTo>
                    <a:pt x="589" y="5675"/>
                    <a:pt x="1142" y="6014"/>
                    <a:pt x="1749" y="6014"/>
                  </a:cubicBezTo>
                  <a:lnTo>
                    <a:pt x="4140" y="6014"/>
                  </a:lnTo>
                  <a:lnTo>
                    <a:pt x="4140" y="4961"/>
                  </a:lnTo>
                  <a:lnTo>
                    <a:pt x="1749" y="4961"/>
                  </a:lnTo>
                  <a:cubicBezTo>
                    <a:pt x="1535" y="4943"/>
                    <a:pt x="1339" y="4818"/>
                    <a:pt x="1232" y="4622"/>
                  </a:cubicBezTo>
                  <a:cubicBezTo>
                    <a:pt x="1160" y="4444"/>
                    <a:pt x="1178" y="4230"/>
                    <a:pt x="1285" y="4087"/>
                  </a:cubicBezTo>
                  <a:lnTo>
                    <a:pt x="2677" y="1678"/>
                  </a:lnTo>
                  <a:lnTo>
                    <a:pt x="3640" y="2231"/>
                  </a:lnTo>
                  <a:lnTo>
                    <a:pt x="3052" y="1"/>
                  </a:lnTo>
                  <a:close/>
                </a:path>
              </a:pathLst>
            </a:custGeom>
            <a:solidFill>
              <a:srgbClr val="F2E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6577150" y="2091350"/>
              <a:ext cx="155700" cy="124050"/>
            </a:xfrm>
            <a:custGeom>
              <a:avLst/>
              <a:gdLst/>
              <a:ahLst/>
              <a:cxnLst/>
              <a:rect l="l" t="t" r="r" b="b"/>
              <a:pathLst>
                <a:path w="6228" h="4962" extrusionOk="0">
                  <a:moveTo>
                    <a:pt x="2522" y="1"/>
                  </a:moveTo>
                  <a:cubicBezTo>
                    <a:pt x="1935" y="1"/>
                    <a:pt x="1403" y="319"/>
                    <a:pt x="1125" y="840"/>
                  </a:cubicBezTo>
                  <a:lnTo>
                    <a:pt x="1" y="2927"/>
                  </a:lnTo>
                  <a:lnTo>
                    <a:pt x="947" y="3463"/>
                  </a:lnTo>
                  <a:lnTo>
                    <a:pt x="2053" y="1393"/>
                  </a:lnTo>
                  <a:cubicBezTo>
                    <a:pt x="2160" y="1215"/>
                    <a:pt x="2338" y="1090"/>
                    <a:pt x="2552" y="1090"/>
                  </a:cubicBezTo>
                  <a:cubicBezTo>
                    <a:pt x="2749" y="1090"/>
                    <a:pt x="2909" y="1215"/>
                    <a:pt x="2998" y="1393"/>
                  </a:cubicBezTo>
                  <a:lnTo>
                    <a:pt x="4390" y="3802"/>
                  </a:lnTo>
                  <a:lnTo>
                    <a:pt x="3409" y="4355"/>
                  </a:lnTo>
                  <a:lnTo>
                    <a:pt x="5639" y="4962"/>
                  </a:lnTo>
                  <a:lnTo>
                    <a:pt x="6228" y="2731"/>
                  </a:lnTo>
                  <a:lnTo>
                    <a:pt x="5336" y="3266"/>
                  </a:lnTo>
                  <a:lnTo>
                    <a:pt x="3944" y="876"/>
                  </a:lnTo>
                  <a:cubicBezTo>
                    <a:pt x="3676" y="340"/>
                    <a:pt x="3141" y="1"/>
                    <a:pt x="2570" y="1"/>
                  </a:cubicBezTo>
                  <a:cubicBezTo>
                    <a:pt x="2554" y="1"/>
                    <a:pt x="2538" y="1"/>
                    <a:pt x="2522" y="1"/>
                  </a:cubicBezTo>
                  <a:close/>
                </a:path>
              </a:pathLst>
            </a:custGeom>
            <a:solidFill>
              <a:srgbClr val="F2E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35"/>
          <p:cNvSpPr/>
          <p:nvPr/>
        </p:nvSpPr>
        <p:spPr>
          <a:xfrm>
            <a:off x="1968492" y="4700813"/>
            <a:ext cx="677589" cy="977466"/>
          </a:xfrm>
          <a:custGeom>
            <a:avLst/>
            <a:gdLst/>
            <a:ahLst/>
            <a:cxnLst/>
            <a:rect l="l" t="t" r="r" b="b"/>
            <a:pathLst>
              <a:path w="7781" h="10653" extrusionOk="0">
                <a:moveTo>
                  <a:pt x="6156" y="1"/>
                </a:moveTo>
                <a:cubicBezTo>
                  <a:pt x="5532" y="1"/>
                  <a:pt x="4997" y="72"/>
                  <a:pt x="4711" y="607"/>
                </a:cubicBezTo>
                <a:cubicBezTo>
                  <a:pt x="4640" y="715"/>
                  <a:pt x="4604" y="839"/>
                  <a:pt x="4604" y="946"/>
                </a:cubicBezTo>
                <a:cubicBezTo>
                  <a:pt x="4604" y="1107"/>
                  <a:pt x="4640" y="1214"/>
                  <a:pt x="4729" y="1339"/>
                </a:cubicBezTo>
                <a:cubicBezTo>
                  <a:pt x="4568" y="1571"/>
                  <a:pt x="4426" y="1821"/>
                  <a:pt x="4283" y="2053"/>
                </a:cubicBezTo>
                <a:cubicBezTo>
                  <a:pt x="4247" y="1981"/>
                  <a:pt x="4176" y="1928"/>
                  <a:pt x="4122" y="1856"/>
                </a:cubicBezTo>
                <a:cubicBezTo>
                  <a:pt x="4122" y="1839"/>
                  <a:pt x="4140" y="1821"/>
                  <a:pt x="4140" y="1785"/>
                </a:cubicBezTo>
                <a:cubicBezTo>
                  <a:pt x="4140" y="1393"/>
                  <a:pt x="3801" y="1107"/>
                  <a:pt x="3444" y="1107"/>
                </a:cubicBezTo>
                <a:cubicBezTo>
                  <a:pt x="3070" y="1107"/>
                  <a:pt x="2499" y="947"/>
                  <a:pt x="2499" y="946"/>
                </a:cubicBezTo>
                <a:lnTo>
                  <a:pt x="2499" y="946"/>
                </a:lnTo>
                <a:cubicBezTo>
                  <a:pt x="2499" y="1571"/>
                  <a:pt x="2570" y="2106"/>
                  <a:pt x="3088" y="2392"/>
                </a:cubicBezTo>
                <a:cubicBezTo>
                  <a:pt x="3195" y="2463"/>
                  <a:pt x="3319" y="2499"/>
                  <a:pt x="3444" y="2499"/>
                </a:cubicBezTo>
                <a:cubicBezTo>
                  <a:pt x="3605" y="2499"/>
                  <a:pt x="3730" y="2445"/>
                  <a:pt x="3855" y="2356"/>
                </a:cubicBezTo>
                <a:cubicBezTo>
                  <a:pt x="3926" y="2445"/>
                  <a:pt x="3980" y="2517"/>
                  <a:pt x="4033" y="2606"/>
                </a:cubicBezTo>
                <a:cubicBezTo>
                  <a:pt x="3605" y="3587"/>
                  <a:pt x="3516" y="4533"/>
                  <a:pt x="3569" y="5407"/>
                </a:cubicBezTo>
                <a:cubicBezTo>
                  <a:pt x="3551" y="5389"/>
                  <a:pt x="3551" y="5389"/>
                  <a:pt x="3516" y="5389"/>
                </a:cubicBezTo>
                <a:cubicBezTo>
                  <a:pt x="3427" y="5336"/>
                  <a:pt x="3337" y="5282"/>
                  <a:pt x="3248" y="5247"/>
                </a:cubicBezTo>
                <a:cubicBezTo>
                  <a:pt x="3266" y="5157"/>
                  <a:pt x="3266" y="5104"/>
                  <a:pt x="3266" y="5032"/>
                </a:cubicBezTo>
                <a:cubicBezTo>
                  <a:pt x="3266" y="4247"/>
                  <a:pt x="2641" y="3623"/>
                  <a:pt x="1874" y="3623"/>
                </a:cubicBezTo>
                <a:cubicBezTo>
                  <a:pt x="1838" y="3625"/>
                  <a:pt x="1800" y="3626"/>
                  <a:pt x="1762" y="3626"/>
                </a:cubicBezTo>
                <a:cubicBezTo>
                  <a:pt x="1031" y="3626"/>
                  <a:pt x="1" y="3320"/>
                  <a:pt x="1" y="3320"/>
                </a:cubicBezTo>
                <a:lnTo>
                  <a:pt x="1" y="3320"/>
                </a:lnTo>
                <a:cubicBezTo>
                  <a:pt x="1" y="4551"/>
                  <a:pt x="126" y="5639"/>
                  <a:pt x="1214" y="6246"/>
                </a:cubicBezTo>
                <a:cubicBezTo>
                  <a:pt x="1410" y="6371"/>
                  <a:pt x="1642" y="6424"/>
                  <a:pt x="1892" y="6424"/>
                </a:cubicBezTo>
                <a:cubicBezTo>
                  <a:pt x="2410" y="6424"/>
                  <a:pt x="2838" y="6157"/>
                  <a:pt x="3088" y="5764"/>
                </a:cubicBezTo>
                <a:cubicBezTo>
                  <a:pt x="3159" y="5800"/>
                  <a:pt x="3248" y="5835"/>
                  <a:pt x="3302" y="5871"/>
                </a:cubicBezTo>
                <a:cubicBezTo>
                  <a:pt x="3409" y="5925"/>
                  <a:pt x="3534" y="5978"/>
                  <a:pt x="3658" y="6032"/>
                </a:cubicBezTo>
                <a:cubicBezTo>
                  <a:pt x="3712" y="6424"/>
                  <a:pt x="3783" y="6799"/>
                  <a:pt x="3819" y="7156"/>
                </a:cubicBezTo>
                <a:cubicBezTo>
                  <a:pt x="3962" y="7923"/>
                  <a:pt x="4087" y="8655"/>
                  <a:pt x="4015" y="9333"/>
                </a:cubicBezTo>
                <a:cubicBezTo>
                  <a:pt x="3766" y="9440"/>
                  <a:pt x="3534" y="9582"/>
                  <a:pt x="3337" y="9779"/>
                </a:cubicBezTo>
                <a:cubicBezTo>
                  <a:pt x="3070" y="9654"/>
                  <a:pt x="2784" y="9582"/>
                  <a:pt x="2481" y="9582"/>
                </a:cubicBezTo>
                <a:cubicBezTo>
                  <a:pt x="1714" y="9582"/>
                  <a:pt x="1053" y="10011"/>
                  <a:pt x="714" y="10653"/>
                </a:cubicBezTo>
                <a:lnTo>
                  <a:pt x="7620" y="10653"/>
                </a:lnTo>
                <a:cubicBezTo>
                  <a:pt x="7298" y="10135"/>
                  <a:pt x="6745" y="9779"/>
                  <a:pt x="6103" y="9725"/>
                </a:cubicBezTo>
                <a:cubicBezTo>
                  <a:pt x="5728" y="9404"/>
                  <a:pt x="5264" y="9190"/>
                  <a:pt x="4747" y="9190"/>
                </a:cubicBezTo>
                <a:cubicBezTo>
                  <a:pt x="4676" y="9190"/>
                  <a:pt x="4604" y="9190"/>
                  <a:pt x="4533" y="9208"/>
                </a:cubicBezTo>
                <a:cubicBezTo>
                  <a:pt x="4586" y="8530"/>
                  <a:pt x="4479" y="7852"/>
                  <a:pt x="4337" y="7156"/>
                </a:cubicBezTo>
                <a:cubicBezTo>
                  <a:pt x="4390" y="7067"/>
                  <a:pt x="4479" y="6977"/>
                  <a:pt x="4604" y="6888"/>
                </a:cubicBezTo>
                <a:cubicBezTo>
                  <a:pt x="4818" y="7370"/>
                  <a:pt x="5300" y="7727"/>
                  <a:pt x="5871" y="7727"/>
                </a:cubicBezTo>
                <a:cubicBezTo>
                  <a:pt x="6121" y="7727"/>
                  <a:pt x="6371" y="7655"/>
                  <a:pt x="6567" y="7530"/>
                </a:cubicBezTo>
                <a:cubicBezTo>
                  <a:pt x="7637" y="6959"/>
                  <a:pt x="7780" y="5853"/>
                  <a:pt x="7780" y="4622"/>
                </a:cubicBezTo>
                <a:lnTo>
                  <a:pt x="7780" y="4622"/>
                </a:lnTo>
                <a:cubicBezTo>
                  <a:pt x="7780" y="4622"/>
                  <a:pt x="6739" y="4910"/>
                  <a:pt x="6008" y="4910"/>
                </a:cubicBezTo>
                <a:cubicBezTo>
                  <a:pt x="5967" y="4910"/>
                  <a:pt x="5927" y="4909"/>
                  <a:pt x="5889" y="4908"/>
                </a:cubicBezTo>
                <a:cubicBezTo>
                  <a:pt x="5122" y="4908"/>
                  <a:pt x="4497" y="5532"/>
                  <a:pt x="4497" y="6317"/>
                </a:cubicBezTo>
                <a:lnTo>
                  <a:pt x="4497" y="6335"/>
                </a:lnTo>
                <a:cubicBezTo>
                  <a:pt x="4408" y="6388"/>
                  <a:pt x="4337" y="6424"/>
                  <a:pt x="4247" y="6496"/>
                </a:cubicBezTo>
                <a:cubicBezTo>
                  <a:pt x="4087" y="5514"/>
                  <a:pt x="3998" y="4497"/>
                  <a:pt x="4319" y="3391"/>
                </a:cubicBezTo>
                <a:cubicBezTo>
                  <a:pt x="4444" y="3337"/>
                  <a:pt x="4604" y="3302"/>
                  <a:pt x="4765" y="3302"/>
                </a:cubicBezTo>
                <a:cubicBezTo>
                  <a:pt x="4765" y="3480"/>
                  <a:pt x="4872" y="3659"/>
                  <a:pt x="5015" y="3766"/>
                </a:cubicBezTo>
                <a:cubicBezTo>
                  <a:pt x="5122" y="3855"/>
                  <a:pt x="5246" y="3891"/>
                  <a:pt x="5354" y="3908"/>
                </a:cubicBezTo>
                <a:cubicBezTo>
                  <a:pt x="5410" y="3917"/>
                  <a:pt x="5464" y="3921"/>
                  <a:pt x="5517" y="3921"/>
                </a:cubicBezTo>
                <a:cubicBezTo>
                  <a:pt x="6030" y="3921"/>
                  <a:pt x="6370" y="3542"/>
                  <a:pt x="6710" y="3105"/>
                </a:cubicBezTo>
                <a:cubicBezTo>
                  <a:pt x="6710" y="3105"/>
                  <a:pt x="6156" y="2873"/>
                  <a:pt x="5853" y="2659"/>
                </a:cubicBezTo>
                <a:cubicBezTo>
                  <a:pt x="5729" y="2558"/>
                  <a:pt x="5584" y="2511"/>
                  <a:pt x="5439" y="2511"/>
                </a:cubicBezTo>
                <a:cubicBezTo>
                  <a:pt x="5253" y="2511"/>
                  <a:pt x="5066" y="2590"/>
                  <a:pt x="4925" y="2731"/>
                </a:cubicBezTo>
                <a:cubicBezTo>
                  <a:pt x="4800" y="2731"/>
                  <a:pt x="4640" y="2749"/>
                  <a:pt x="4515" y="2766"/>
                </a:cubicBezTo>
                <a:cubicBezTo>
                  <a:pt x="4676" y="2392"/>
                  <a:pt x="4890" y="2017"/>
                  <a:pt x="5157" y="1607"/>
                </a:cubicBezTo>
                <a:cubicBezTo>
                  <a:pt x="5211" y="1625"/>
                  <a:pt x="5246" y="1625"/>
                  <a:pt x="5300" y="1625"/>
                </a:cubicBezTo>
                <a:cubicBezTo>
                  <a:pt x="5693" y="1625"/>
                  <a:pt x="5996" y="1303"/>
                  <a:pt x="5996" y="929"/>
                </a:cubicBezTo>
                <a:cubicBezTo>
                  <a:pt x="5996" y="590"/>
                  <a:pt x="6156" y="1"/>
                  <a:pt x="6156" y="1"/>
                </a:cubicBezTo>
                <a:close/>
              </a:path>
            </a:pathLst>
          </a:custGeom>
          <a:solidFill>
            <a:srgbClr val="F2E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oogle Shape;284;p35"/>
          <p:cNvGrpSpPr/>
          <p:nvPr/>
        </p:nvGrpSpPr>
        <p:grpSpPr>
          <a:xfrm>
            <a:off x="1796845" y="1902027"/>
            <a:ext cx="1020868" cy="804324"/>
            <a:chOff x="6871575" y="2111775"/>
            <a:chExt cx="293075" cy="219150"/>
          </a:xfrm>
        </p:grpSpPr>
        <p:sp>
          <p:nvSpPr>
            <p:cNvPr id="285" name="Google Shape;285;p35"/>
            <p:cNvSpPr/>
            <p:nvPr/>
          </p:nvSpPr>
          <p:spPr>
            <a:xfrm>
              <a:off x="6871575" y="2207800"/>
              <a:ext cx="293075" cy="123125"/>
            </a:xfrm>
            <a:custGeom>
              <a:avLst/>
              <a:gdLst/>
              <a:ahLst/>
              <a:cxnLst/>
              <a:rect l="l" t="t" r="r" b="b"/>
              <a:pathLst>
                <a:path w="11723" h="4925" extrusionOk="0">
                  <a:moveTo>
                    <a:pt x="11187" y="0"/>
                  </a:moveTo>
                  <a:cubicBezTo>
                    <a:pt x="11080" y="0"/>
                    <a:pt x="10991" y="36"/>
                    <a:pt x="10902" y="89"/>
                  </a:cubicBezTo>
                  <a:lnTo>
                    <a:pt x="8636" y="1392"/>
                  </a:lnTo>
                  <a:cubicBezTo>
                    <a:pt x="8654" y="1535"/>
                    <a:pt x="8654" y="1695"/>
                    <a:pt x="8636" y="1838"/>
                  </a:cubicBezTo>
                  <a:cubicBezTo>
                    <a:pt x="8529" y="2338"/>
                    <a:pt x="8047" y="2659"/>
                    <a:pt x="7547" y="2659"/>
                  </a:cubicBezTo>
                  <a:lnTo>
                    <a:pt x="5192" y="2659"/>
                  </a:lnTo>
                  <a:lnTo>
                    <a:pt x="5192" y="2141"/>
                  </a:lnTo>
                  <a:lnTo>
                    <a:pt x="7583" y="2141"/>
                  </a:lnTo>
                  <a:cubicBezTo>
                    <a:pt x="7886" y="2141"/>
                    <a:pt x="8118" y="1909"/>
                    <a:pt x="8118" y="1606"/>
                  </a:cubicBezTo>
                  <a:cubicBezTo>
                    <a:pt x="8118" y="1321"/>
                    <a:pt x="7886" y="1071"/>
                    <a:pt x="7583" y="1071"/>
                  </a:cubicBezTo>
                  <a:lnTo>
                    <a:pt x="4389" y="1071"/>
                  </a:lnTo>
                  <a:cubicBezTo>
                    <a:pt x="4175" y="1071"/>
                    <a:pt x="3961" y="1142"/>
                    <a:pt x="3765" y="1249"/>
                  </a:cubicBezTo>
                  <a:lnTo>
                    <a:pt x="0" y="3069"/>
                  </a:lnTo>
                  <a:lnTo>
                    <a:pt x="1874" y="4925"/>
                  </a:lnTo>
                  <a:cubicBezTo>
                    <a:pt x="2730" y="4068"/>
                    <a:pt x="3854" y="3729"/>
                    <a:pt x="5067" y="3729"/>
                  </a:cubicBezTo>
                  <a:lnTo>
                    <a:pt x="7547" y="3729"/>
                  </a:lnTo>
                  <a:cubicBezTo>
                    <a:pt x="7672" y="3729"/>
                    <a:pt x="7779" y="3694"/>
                    <a:pt x="7869" y="3622"/>
                  </a:cubicBezTo>
                  <a:lnTo>
                    <a:pt x="11526" y="964"/>
                  </a:lnTo>
                  <a:cubicBezTo>
                    <a:pt x="11633" y="839"/>
                    <a:pt x="11723" y="714"/>
                    <a:pt x="11723" y="536"/>
                  </a:cubicBezTo>
                  <a:cubicBezTo>
                    <a:pt x="11723" y="250"/>
                    <a:pt x="11491" y="0"/>
                    <a:pt x="11187" y="0"/>
                  </a:cubicBezTo>
                  <a:close/>
                </a:path>
              </a:pathLst>
            </a:custGeom>
            <a:solidFill>
              <a:srgbClr val="F2E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6947400" y="2111775"/>
              <a:ext cx="176225" cy="117000"/>
            </a:xfrm>
            <a:custGeom>
              <a:avLst/>
              <a:gdLst/>
              <a:ahLst/>
              <a:cxnLst/>
              <a:rect l="l" t="t" r="r" b="b"/>
              <a:pathLst>
                <a:path w="7049" h="4680" extrusionOk="0">
                  <a:moveTo>
                    <a:pt x="6398" y="0"/>
                  </a:moveTo>
                  <a:cubicBezTo>
                    <a:pt x="5848" y="0"/>
                    <a:pt x="4903" y="98"/>
                    <a:pt x="4300" y="701"/>
                  </a:cubicBezTo>
                  <a:cubicBezTo>
                    <a:pt x="3658" y="1325"/>
                    <a:pt x="3604" y="2360"/>
                    <a:pt x="3622" y="2878"/>
                  </a:cubicBezTo>
                  <a:cubicBezTo>
                    <a:pt x="3337" y="3092"/>
                    <a:pt x="3087" y="3377"/>
                    <a:pt x="2926" y="3716"/>
                  </a:cubicBezTo>
                  <a:cubicBezTo>
                    <a:pt x="2891" y="3663"/>
                    <a:pt x="2873" y="3609"/>
                    <a:pt x="2819" y="3556"/>
                  </a:cubicBezTo>
                  <a:cubicBezTo>
                    <a:pt x="2837" y="3128"/>
                    <a:pt x="2784" y="2289"/>
                    <a:pt x="2266" y="1771"/>
                  </a:cubicBezTo>
                  <a:cubicBezTo>
                    <a:pt x="1775" y="1280"/>
                    <a:pt x="993" y="1199"/>
                    <a:pt x="533" y="1199"/>
                  </a:cubicBezTo>
                  <a:cubicBezTo>
                    <a:pt x="309" y="1199"/>
                    <a:pt x="161" y="1218"/>
                    <a:pt x="161" y="1218"/>
                  </a:cubicBezTo>
                  <a:cubicBezTo>
                    <a:pt x="161" y="1218"/>
                    <a:pt x="0" y="2574"/>
                    <a:pt x="714" y="3306"/>
                  </a:cubicBezTo>
                  <a:cubicBezTo>
                    <a:pt x="1178" y="3770"/>
                    <a:pt x="1927" y="3859"/>
                    <a:pt x="2373" y="3877"/>
                  </a:cubicBezTo>
                  <a:cubicBezTo>
                    <a:pt x="2516" y="4020"/>
                    <a:pt x="2605" y="4234"/>
                    <a:pt x="2659" y="4430"/>
                  </a:cubicBezTo>
                  <a:cubicBezTo>
                    <a:pt x="2677" y="4466"/>
                    <a:pt x="2695" y="4555"/>
                    <a:pt x="2695" y="4680"/>
                  </a:cubicBezTo>
                  <a:lnTo>
                    <a:pt x="3248" y="4680"/>
                  </a:lnTo>
                  <a:cubicBezTo>
                    <a:pt x="3265" y="4394"/>
                    <a:pt x="3283" y="4234"/>
                    <a:pt x="3390" y="4020"/>
                  </a:cubicBezTo>
                  <a:cubicBezTo>
                    <a:pt x="3533" y="3698"/>
                    <a:pt x="3765" y="3431"/>
                    <a:pt x="4015" y="3270"/>
                  </a:cubicBezTo>
                  <a:cubicBezTo>
                    <a:pt x="4051" y="3271"/>
                    <a:pt x="4089" y="3272"/>
                    <a:pt x="4128" y="3272"/>
                  </a:cubicBezTo>
                  <a:cubicBezTo>
                    <a:pt x="4694" y="3272"/>
                    <a:pt x="5590" y="3142"/>
                    <a:pt x="6174" y="2574"/>
                  </a:cubicBezTo>
                  <a:cubicBezTo>
                    <a:pt x="7048" y="1682"/>
                    <a:pt x="6834" y="23"/>
                    <a:pt x="6834" y="23"/>
                  </a:cubicBezTo>
                  <a:cubicBezTo>
                    <a:pt x="6834" y="23"/>
                    <a:pt x="6661" y="0"/>
                    <a:pt x="6398" y="0"/>
                  </a:cubicBezTo>
                  <a:close/>
                </a:path>
              </a:pathLst>
            </a:custGeom>
            <a:solidFill>
              <a:srgbClr val="F2E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0" build="p"/>
      <p:bldP spid="277" grpId="0" build="p"/>
      <p:bldP spid="27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"/>
          <p:cNvSpPr/>
          <p:nvPr/>
        </p:nvSpPr>
        <p:spPr>
          <a:xfrm>
            <a:off x="1081549" y="995515"/>
            <a:ext cx="10078064" cy="4874343"/>
          </a:xfrm>
          <a:prstGeom prst="frame">
            <a:avLst>
              <a:gd name="adj1" fmla="val 4219"/>
            </a:avLst>
          </a:prstGeom>
          <a:solidFill>
            <a:srgbClr val="F7F2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9"/>
          <p:cNvSpPr/>
          <p:nvPr/>
        </p:nvSpPr>
        <p:spPr>
          <a:xfrm>
            <a:off x="1684133" y="1899967"/>
            <a:ext cx="8750710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 dirty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THANK YOU</a:t>
            </a:r>
            <a:endParaRPr dirty="0">
              <a:latin typeface="Oswald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rgbClr val="F7F2E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200" b="1" dirty="0" err="1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Cảm</a:t>
            </a:r>
            <a:r>
              <a:rPr lang="es-ES" sz="4200" b="1" dirty="0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 </a:t>
            </a:r>
            <a:r>
              <a:rPr lang="es-ES" sz="4200" b="1" dirty="0" err="1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ơn</a:t>
            </a:r>
            <a:r>
              <a:rPr lang="es-ES" sz="4200" b="1" dirty="0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 </a:t>
            </a:r>
            <a:r>
              <a:rPr lang="es-ES" sz="4200" b="1" dirty="0" err="1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thầy</a:t>
            </a:r>
            <a:r>
              <a:rPr lang="es-ES" sz="4200" b="1" dirty="0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 </a:t>
            </a:r>
            <a:r>
              <a:rPr lang="es-ES" sz="4200" b="1" dirty="0" err="1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cô</a:t>
            </a:r>
            <a:r>
              <a:rPr lang="es-ES" sz="4200" b="1" dirty="0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 </a:t>
            </a:r>
            <a:r>
              <a:rPr lang="es-ES" sz="4200" b="1" dirty="0" err="1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và</a:t>
            </a:r>
            <a:r>
              <a:rPr lang="es-ES" sz="4200" b="1" dirty="0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 </a:t>
            </a:r>
            <a:r>
              <a:rPr lang="es-ES" sz="4200" b="1" dirty="0" err="1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các</a:t>
            </a:r>
            <a:r>
              <a:rPr lang="es-ES" sz="4200" b="1" dirty="0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 </a:t>
            </a:r>
            <a:r>
              <a:rPr lang="es-ES" sz="4200" b="1" dirty="0" err="1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bạn</a:t>
            </a:r>
            <a:r>
              <a:rPr lang="es-ES" sz="4200" b="1" dirty="0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 </a:t>
            </a:r>
            <a:r>
              <a:rPr lang="es-ES" sz="4200" b="1" dirty="0" err="1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đã</a:t>
            </a:r>
            <a:r>
              <a:rPr lang="es-ES" sz="4200" b="1" dirty="0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 </a:t>
            </a:r>
            <a:r>
              <a:rPr lang="es-ES" sz="4200" b="1" dirty="0" err="1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chú</a:t>
            </a:r>
            <a:r>
              <a:rPr lang="es-ES" sz="4200" b="1" dirty="0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 ý </a:t>
            </a:r>
            <a:r>
              <a:rPr lang="es-ES" sz="4200" b="1" dirty="0" err="1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lắng</a:t>
            </a:r>
            <a:r>
              <a:rPr lang="es-ES" sz="4200" b="1" dirty="0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 </a:t>
            </a:r>
            <a:r>
              <a:rPr lang="es-ES" sz="4200" b="1" dirty="0" err="1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nghe</a:t>
            </a:r>
            <a:r>
              <a:rPr lang="es-ES" sz="4200" b="1" dirty="0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 !!!</a:t>
            </a:r>
            <a:r>
              <a:rPr lang="es-ES" sz="7200" dirty="0">
                <a:solidFill>
                  <a:srgbClr val="F7F2E3"/>
                </a:solidFill>
                <a:latin typeface="Questrial"/>
                <a:ea typeface="Questrial"/>
                <a:cs typeface="Questrial"/>
                <a:sym typeface="Questrial"/>
              </a:rPr>
              <a:t/>
            </a:r>
            <a:br>
              <a:rPr lang="es-ES" sz="7200" dirty="0">
                <a:solidFill>
                  <a:srgbClr val="F7F2E3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 sz="2800" dirty="0">
              <a:solidFill>
                <a:srgbClr val="F7F2E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"/>
          <p:cNvSpPr/>
          <p:nvPr/>
        </p:nvSpPr>
        <p:spPr>
          <a:xfrm>
            <a:off x="1081549" y="995515"/>
            <a:ext cx="10078064" cy="4874343"/>
          </a:xfrm>
          <a:prstGeom prst="frame">
            <a:avLst>
              <a:gd name="adj1" fmla="val 4219"/>
            </a:avLst>
          </a:prstGeom>
          <a:solidFill>
            <a:srgbClr val="F7F2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9"/>
          <p:cNvSpPr/>
          <p:nvPr/>
        </p:nvSpPr>
        <p:spPr>
          <a:xfrm>
            <a:off x="5517222" y="1666332"/>
            <a:ext cx="5829651" cy="377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 err="1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Nhóm</a:t>
            </a:r>
            <a:r>
              <a:rPr lang="en-US" sz="5200" b="1" dirty="0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  </a:t>
            </a:r>
            <a:r>
              <a:rPr lang="en-US" sz="5200" b="1" dirty="0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24: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latin typeface="Oswald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err="1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Thành</a:t>
            </a:r>
            <a:r>
              <a:rPr lang="en-US" sz="4400" b="1" dirty="0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 </a:t>
            </a:r>
            <a:r>
              <a:rPr lang="en-US" sz="4400" b="1" dirty="0" err="1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viên</a:t>
            </a:r>
            <a:r>
              <a:rPr lang="en-US" sz="4400" b="1" dirty="0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00" b="1" dirty="0">
              <a:solidFill>
                <a:srgbClr val="F7F2E3"/>
              </a:solidFill>
              <a:latin typeface="Oswald" pitchFamily="2" charset="0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200" b="1" dirty="0" err="1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Đinh</a:t>
            </a:r>
            <a:r>
              <a:rPr lang="es-ES" sz="4200" b="1" dirty="0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 </a:t>
            </a:r>
            <a:r>
              <a:rPr lang="es-ES" sz="4200" b="1" dirty="0" err="1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Nguyễn</a:t>
            </a:r>
            <a:r>
              <a:rPr lang="es-ES" sz="4200" b="1" dirty="0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 </a:t>
            </a:r>
            <a:r>
              <a:rPr lang="es-ES" sz="4200" b="1" dirty="0" err="1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Tùng</a:t>
            </a:r>
            <a:r>
              <a:rPr lang="es-ES" sz="4200" b="1" dirty="0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 </a:t>
            </a:r>
            <a:r>
              <a:rPr lang="es-ES" sz="4200" b="1" dirty="0" err="1" smtClean="0">
                <a:solidFill>
                  <a:srgbClr val="F7F2E3"/>
                </a:solidFill>
                <a:latin typeface="Oswald" pitchFamily="2" charset="0"/>
                <a:ea typeface="Questrial"/>
                <a:cs typeface="Questrial"/>
                <a:sym typeface="Questrial"/>
              </a:rPr>
              <a:t>Anh</a:t>
            </a:r>
            <a:r>
              <a:rPr lang="es-ES" sz="7200" dirty="0">
                <a:solidFill>
                  <a:srgbClr val="F7F2E3"/>
                </a:solidFill>
                <a:latin typeface="Questrial"/>
                <a:ea typeface="Questrial"/>
                <a:cs typeface="Questrial"/>
                <a:sym typeface="Questrial"/>
              </a:rPr>
              <a:t/>
            </a:r>
            <a:br>
              <a:rPr lang="es-ES" sz="7200" dirty="0">
                <a:solidFill>
                  <a:srgbClr val="F7F2E3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 sz="2800" dirty="0">
              <a:solidFill>
                <a:srgbClr val="F7F2E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55" y="1212934"/>
            <a:ext cx="3843639" cy="4439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5536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body" idx="1"/>
          </p:nvPr>
        </p:nvSpPr>
        <p:spPr>
          <a:xfrm>
            <a:off x="1271105" y="457200"/>
            <a:ext cx="4579026" cy="75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2E3"/>
              </a:buClr>
              <a:buSzPts val="3600"/>
              <a:buNone/>
            </a:pPr>
            <a:r>
              <a:rPr lang="es-ES" dirty="0" err="1" smtClean="0"/>
              <a:t>Mục</a:t>
            </a:r>
            <a:r>
              <a:rPr lang="es-ES" dirty="0" smtClean="0"/>
              <a:t> </a:t>
            </a:r>
            <a:r>
              <a:rPr lang="es-ES" dirty="0" err="1" smtClean="0"/>
              <a:t>đích</a:t>
            </a:r>
            <a:r>
              <a:rPr lang="es-ES" dirty="0" smtClean="0"/>
              <a:t> </a:t>
            </a:r>
            <a:r>
              <a:rPr lang="es-ES" dirty="0" err="1" smtClean="0"/>
              <a:t>của</a:t>
            </a:r>
            <a:r>
              <a:rPr lang="es-ES" dirty="0" smtClean="0"/>
              <a:t> video</a:t>
            </a:r>
            <a:endParaRPr dirty="0"/>
          </a:p>
        </p:txBody>
      </p:sp>
      <p:sp>
        <p:nvSpPr>
          <p:cNvPr id="214" name="Google Shape;214;p26"/>
          <p:cNvSpPr/>
          <p:nvPr/>
        </p:nvSpPr>
        <p:spPr>
          <a:xfrm>
            <a:off x="1177638" y="1648689"/>
            <a:ext cx="5209307" cy="4752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Video: “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Giới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thiệu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bảo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tàng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Thiên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nhiên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Việt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Nam”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được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nhóm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24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thực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hiện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có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tổng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thời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lượng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dài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5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phút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20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được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tạo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thành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Oswald" pitchFamily="2" charset="0"/>
              </a:rPr>
              <a:t>từ</a:t>
            </a:r>
            <a:r>
              <a:rPr lang="en-US" sz="26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Oswald" pitchFamily="2" charset="0"/>
              </a:rPr>
              <a:t>gần</a:t>
            </a:r>
            <a:r>
              <a:rPr lang="en-US" sz="26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Oswald" pitchFamily="2" charset="0"/>
              </a:rPr>
              <a:t>cảnh</a:t>
            </a:r>
            <a:r>
              <a:rPr lang="en-US" sz="26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quay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khác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nhau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kèm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theo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một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số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bức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ảnh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được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chụp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ở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bảo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tàng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tại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giai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đoạn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tiền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kì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. Video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được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edit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theo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dạng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travel vlog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được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lồng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tiếng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ở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giai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đoạn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hậu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kì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,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góc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cam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đặt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điểm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nhìn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ở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góc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nhìn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thứ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nhất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nhằm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mục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đích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tạo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góc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nhìn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chân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thật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nhất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về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không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gian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của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Bảo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tàng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Thiên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nhiên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Oswald" pitchFamily="2" charset="0"/>
              </a:rPr>
              <a:t>Việt</a:t>
            </a:r>
            <a:r>
              <a:rPr lang="en-US" sz="2600" dirty="0">
                <a:solidFill>
                  <a:schemeClr val="bg1"/>
                </a:solidFill>
                <a:latin typeface="Oswald" pitchFamily="2" charset="0"/>
              </a:rPr>
              <a:t> Nam.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631" y="457200"/>
            <a:ext cx="420186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5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p21"/>
          <p:cNvGraphicFramePr/>
          <p:nvPr>
            <p:extLst>
              <p:ext uri="{D42A27DB-BD31-4B8C-83A1-F6EECF244321}">
                <p14:modId xmlns:p14="http://schemas.microsoft.com/office/powerpoint/2010/main" val="53733907"/>
              </p:ext>
            </p:extLst>
          </p:nvPr>
        </p:nvGraphicFramePr>
        <p:xfrm>
          <a:off x="5027632" y="1836887"/>
          <a:ext cx="6346950" cy="3703000"/>
        </p:xfrm>
        <a:graphic>
          <a:graphicData uri="http://schemas.openxmlformats.org/drawingml/2006/table">
            <a:tbl>
              <a:tblPr>
                <a:noFill/>
                <a:tableStyleId>{93AA8B00-47E9-4C5F-8738-631AAE08C19E}</a:tableStyleId>
              </a:tblPr>
              <a:tblGrid>
                <a:gridCol w="1109932"/>
                <a:gridCol w="5237018"/>
              </a:tblGrid>
              <a:tr h="92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 u="none" strike="noStrike" cap="none" dirty="0" smtClean="0">
                          <a:solidFill>
                            <a:srgbClr val="F7F2E3"/>
                          </a:solidFill>
                          <a:latin typeface="Oswald" pitchFamily="2" charset="0"/>
                          <a:sym typeface="Oswald Medium"/>
                        </a:rPr>
                        <a:t>1</a:t>
                      </a:r>
                      <a:endParaRPr sz="2600" dirty="0">
                        <a:latin typeface="Oswald" pitchFamily="2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 dirty="0" err="1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Intro</a:t>
                      </a:r>
                      <a:r>
                        <a:rPr lang="es-ES" sz="2600" dirty="0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 </a:t>
                      </a:r>
                      <a:r>
                        <a:rPr lang="es-ES" sz="2600" dirty="0" err="1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mở</a:t>
                      </a:r>
                      <a:r>
                        <a:rPr lang="es-ES" sz="2600" baseline="0" dirty="0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 </a:t>
                      </a:r>
                      <a:r>
                        <a:rPr lang="es-ES" sz="2600" baseline="0" dirty="0" err="1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đầu</a:t>
                      </a:r>
                      <a:r>
                        <a:rPr lang="es-ES" sz="2600" baseline="0" dirty="0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.</a:t>
                      </a:r>
                      <a:endParaRPr sz="2600" dirty="0">
                        <a:latin typeface="Oswald" pitchFamily="2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2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 dirty="0">
                          <a:solidFill>
                            <a:srgbClr val="F7F2E3"/>
                          </a:solidFill>
                          <a:latin typeface="Oswald" pitchFamily="2" charset="0"/>
                          <a:ea typeface="Oswald Medium"/>
                          <a:cs typeface="Oswald Medium"/>
                          <a:sym typeface="Oswald Medium"/>
                        </a:rPr>
                        <a:t>2 </a:t>
                      </a:r>
                      <a:endParaRPr sz="2600" dirty="0">
                        <a:latin typeface="Oswald" pitchFamily="2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 dirty="0" err="1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Cầu</a:t>
                      </a:r>
                      <a:r>
                        <a:rPr lang="es-ES" sz="2600" baseline="0" dirty="0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 </a:t>
                      </a:r>
                      <a:r>
                        <a:rPr lang="es-ES" sz="2600" baseline="0" dirty="0" err="1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thang</a:t>
                      </a:r>
                      <a:r>
                        <a:rPr lang="es-ES" sz="2600" baseline="0" dirty="0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 </a:t>
                      </a:r>
                      <a:r>
                        <a:rPr lang="es-ES" sz="2600" baseline="0" dirty="0" err="1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tiến</a:t>
                      </a:r>
                      <a:r>
                        <a:rPr lang="es-ES" sz="2600" baseline="0" dirty="0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 </a:t>
                      </a:r>
                      <a:r>
                        <a:rPr lang="es-ES" sz="2600" baseline="0" dirty="0" err="1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hóa</a:t>
                      </a:r>
                      <a:r>
                        <a:rPr lang="es-ES" sz="2600" baseline="0" dirty="0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.</a:t>
                      </a:r>
                      <a:endParaRPr sz="2600" dirty="0">
                        <a:latin typeface="Oswald" pitchFamily="2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2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 dirty="0">
                          <a:solidFill>
                            <a:srgbClr val="F7F2E3"/>
                          </a:solidFill>
                          <a:latin typeface="Oswald" pitchFamily="2" charset="0"/>
                          <a:ea typeface="Oswald Medium"/>
                          <a:cs typeface="Oswald Medium"/>
                          <a:sym typeface="Oswald Medium"/>
                        </a:rPr>
                        <a:t>3 </a:t>
                      </a:r>
                      <a:endParaRPr sz="2600" dirty="0">
                        <a:latin typeface="Oswald" pitchFamily="2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 dirty="0" err="1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Khu</a:t>
                      </a:r>
                      <a:r>
                        <a:rPr lang="es-ES" sz="2600" dirty="0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 </a:t>
                      </a:r>
                      <a:r>
                        <a:rPr lang="es-ES" sz="2600" dirty="0" err="1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vự</a:t>
                      </a:r>
                      <a:r>
                        <a:rPr lang="es-ES" sz="2600" baseline="0" dirty="0" err="1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c</a:t>
                      </a:r>
                      <a:r>
                        <a:rPr lang="es-ES" sz="2600" baseline="0" dirty="0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 </a:t>
                      </a:r>
                      <a:r>
                        <a:rPr lang="es-ES" sz="2600" baseline="0" dirty="0" err="1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trưng</a:t>
                      </a:r>
                      <a:r>
                        <a:rPr lang="es-ES" sz="2600" baseline="0" dirty="0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 </a:t>
                      </a:r>
                      <a:r>
                        <a:rPr lang="es-ES" sz="2600" baseline="0" dirty="0" err="1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bày</a:t>
                      </a:r>
                      <a:r>
                        <a:rPr lang="es-ES" sz="2600" baseline="0" dirty="0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 </a:t>
                      </a:r>
                      <a:r>
                        <a:rPr lang="es-ES" sz="2600" baseline="0" dirty="0" err="1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hóa</a:t>
                      </a:r>
                      <a:r>
                        <a:rPr lang="es-ES" sz="2600" baseline="0" dirty="0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 </a:t>
                      </a:r>
                      <a:r>
                        <a:rPr lang="es-ES" sz="2600" baseline="0" dirty="0" err="1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thạch</a:t>
                      </a:r>
                      <a:r>
                        <a:rPr lang="es-ES" sz="2600" baseline="0" dirty="0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.</a:t>
                      </a:r>
                      <a:endParaRPr sz="2600" dirty="0">
                        <a:latin typeface="Oswald" pitchFamily="2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2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 dirty="0">
                          <a:solidFill>
                            <a:srgbClr val="F7F2E3"/>
                          </a:solidFill>
                          <a:latin typeface="Oswald" pitchFamily="2" charset="0"/>
                          <a:ea typeface="Oswald Medium"/>
                          <a:cs typeface="Oswald Medium"/>
                          <a:sym typeface="Oswald Medium"/>
                        </a:rPr>
                        <a:t>4 </a:t>
                      </a:r>
                      <a:endParaRPr sz="2600" dirty="0">
                        <a:latin typeface="Oswald" pitchFamily="2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 dirty="0" err="1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Khu</a:t>
                      </a:r>
                      <a:r>
                        <a:rPr lang="es-ES" sz="2600" dirty="0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 </a:t>
                      </a:r>
                      <a:r>
                        <a:rPr lang="es-ES" sz="2600" dirty="0" err="1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vực</a:t>
                      </a:r>
                      <a:r>
                        <a:rPr lang="es-ES" sz="2600" baseline="0" dirty="0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 </a:t>
                      </a:r>
                      <a:r>
                        <a:rPr lang="es-ES" sz="2600" baseline="0" dirty="0" err="1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trưng</a:t>
                      </a:r>
                      <a:r>
                        <a:rPr lang="es-ES" sz="2600" baseline="0" dirty="0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 </a:t>
                      </a:r>
                      <a:r>
                        <a:rPr lang="es-ES" sz="2600" baseline="0" dirty="0" err="1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bày</a:t>
                      </a:r>
                      <a:r>
                        <a:rPr lang="es-ES" sz="2600" baseline="0" dirty="0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 </a:t>
                      </a:r>
                      <a:r>
                        <a:rPr lang="es-ES" sz="2600" baseline="0" dirty="0" err="1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quá</a:t>
                      </a:r>
                      <a:r>
                        <a:rPr lang="es-ES" sz="2600" baseline="0" dirty="0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 </a:t>
                      </a:r>
                      <a:r>
                        <a:rPr lang="es-ES" sz="2600" baseline="0" dirty="0" err="1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trình</a:t>
                      </a:r>
                      <a:r>
                        <a:rPr lang="es-ES" sz="2600" baseline="0" dirty="0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 </a:t>
                      </a:r>
                      <a:r>
                        <a:rPr lang="es-ES" sz="2600" baseline="0" dirty="0" err="1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tiến</a:t>
                      </a:r>
                      <a:r>
                        <a:rPr lang="es-ES" sz="2600" baseline="0" dirty="0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 </a:t>
                      </a:r>
                      <a:r>
                        <a:rPr lang="es-ES" sz="2600" baseline="0" dirty="0" err="1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hóa</a:t>
                      </a:r>
                      <a:r>
                        <a:rPr lang="es-ES" sz="2600" baseline="0" dirty="0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 </a:t>
                      </a:r>
                      <a:r>
                        <a:rPr lang="es-ES" sz="2600" baseline="0" dirty="0" err="1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của</a:t>
                      </a:r>
                      <a:r>
                        <a:rPr lang="es-ES" sz="2600" baseline="0" dirty="0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 con </a:t>
                      </a:r>
                      <a:r>
                        <a:rPr lang="es-ES" sz="2600" baseline="0" dirty="0" err="1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người</a:t>
                      </a:r>
                      <a:r>
                        <a:rPr lang="es-ES" sz="2600" baseline="0" dirty="0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.</a:t>
                      </a:r>
                      <a:endParaRPr sz="2600" dirty="0">
                        <a:latin typeface="Oswald" pitchFamily="2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66" name="Google Shape;166;p21"/>
          <p:cNvSpPr/>
          <p:nvPr/>
        </p:nvSpPr>
        <p:spPr>
          <a:xfrm>
            <a:off x="5991495" y="729787"/>
            <a:ext cx="505939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0" i="0" u="none" strike="noStrike" cap="none" dirty="0" err="1" smtClean="0">
                <a:solidFill>
                  <a:srgbClr val="F7F2E3"/>
                </a:solidFill>
                <a:latin typeface="Oswald Medium"/>
                <a:ea typeface="Oswald Medium"/>
                <a:cs typeface="Oswald Medium"/>
                <a:sym typeface="Oswald Medium"/>
              </a:rPr>
              <a:t>Danh</a:t>
            </a:r>
            <a:r>
              <a:rPr lang="es-ES" sz="3600" b="0" i="0" u="none" strike="noStrike" cap="none" dirty="0" smtClean="0">
                <a:solidFill>
                  <a:srgbClr val="F7F2E3"/>
                </a:solidFill>
                <a:latin typeface="Oswald Medium"/>
                <a:ea typeface="Oswald Medium"/>
                <a:cs typeface="Oswald Medium"/>
                <a:sym typeface="Oswald Medium"/>
              </a:rPr>
              <a:t> </a:t>
            </a:r>
            <a:r>
              <a:rPr lang="es-ES" sz="3600" b="0" i="0" u="none" strike="noStrike" cap="none" dirty="0" err="1" smtClean="0">
                <a:solidFill>
                  <a:srgbClr val="F7F2E3"/>
                </a:solidFill>
                <a:latin typeface="Oswald Medium"/>
                <a:ea typeface="Oswald Medium"/>
                <a:cs typeface="Oswald Medium"/>
                <a:sym typeface="Oswald Medium"/>
              </a:rPr>
              <a:t>sách</a:t>
            </a:r>
            <a:r>
              <a:rPr lang="es-ES" sz="3600" b="0" i="0" u="none" strike="noStrike" cap="none" dirty="0" smtClean="0">
                <a:solidFill>
                  <a:srgbClr val="F7F2E3"/>
                </a:solidFill>
                <a:latin typeface="Oswald Medium"/>
                <a:ea typeface="Oswald Medium"/>
                <a:cs typeface="Oswald Medium"/>
                <a:sym typeface="Oswald Medium"/>
              </a:rPr>
              <a:t> </a:t>
            </a:r>
            <a:r>
              <a:rPr lang="es-ES" sz="3600" b="0" i="0" u="none" strike="noStrike" cap="none" dirty="0" err="1" smtClean="0">
                <a:solidFill>
                  <a:srgbClr val="F7F2E3"/>
                </a:solidFill>
                <a:latin typeface="Oswald Medium"/>
                <a:ea typeface="Oswald Medium"/>
                <a:cs typeface="Oswald Medium"/>
                <a:sym typeface="Oswald Medium"/>
              </a:rPr>
              <a:t>các</a:t>
            </a:r>
            <a:r>
              <a:rPr lang="es-ES" sz="3600" b="0" i="0" u="none" strike="noStrike" cap="none" dirty="0" smtClean="0">
                <a:solidFill>
                  <a:srgbClr val="F7F2E3"/>
                </a:solidFill>
                <a:latin typeface="Oswald Medium"/>
                <a:ea typeface="Oswald Medium"/>
                <a:cs typeface="Oswald Medium"/>
                <a:sym typeface="Oswald Medium"/>
              </a:rPr>
              <a:t> </a:t>
            </a:r>
            <a:r>
              <a:rPr lang="es-ES" sz="3600" b="0" i="0" u="none" strike="noStrike" cap="none" dirty="0" err="1" smtClean="0">
                <a:solidFill>
                  <a:srgbClr val="F7F2E3"/>
                </a:solidFill>
                <a:latin typeface="Oswald Medium"/>
                <a:ea typeface="Oswald Medium"/>
                <a:cs typeface="Oswald Medium"/>
                <a:sym typeface="Oswald Medium"/>
              </a:rPr>
              <a:t>phân</a:t>
            </a:r>
            <a:r>
              <a:rPr lang="es-ES" sz="3600" b="0" i="0" u="none" strike="noStrike" cap="none" dirty="0" smtClean="0">
                <a:solidFill>
                  <a:srgbClr val="F7F2E3"/>
                </a:solidFill>
                <a:latin typeface="Oswald Medium"/>
                <a:ea typeface="Oswald Medium"/>
                <a:cs typeface="Oswald Medium"/>
                <a:sym typeface="Oswald Medium"/>
              </a:rPr>
              <a:t> </a:t>
            </a:r>
            <a:r>
              <a:rPr lang="es-ES" sz="3600" b="0" i="0" u="none" strike="noStrike" cap="none" dirty="0" err="1" smtClean="0">
                <a:solidFill>
                  <a:srgbClr val="F7F2E3"/>
                </a:solidFill>
                <a:latin typeface="Oswald Medium"/>
                <a:ea typeface="Oswald Medium"/>
                <a:cs typeface="Oswald Medium"/>
                <a:sym typeface="Oswald Medium"/>
              </a:rPr>
              <a:t>cảnh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06" y="656076"/>
            <a:ext cx="3961257" cy="560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433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p21"/>
          <p:cNvGraphicFramePr/>
          <p:nvPr>
            <p:extLst>
              <p:ext uri="{D42A27DB-BD31-4B8C-83A1-F6EECF244321}">
                <p14:modId xmlns:p14="http://schemas.microsoft.com/office/powerpoint/2010/main" val="1526233748"/>
              </p:ext>
            </p:extLst>
          </p:nvPr>
        </p:nvGraphicFramePr>
        <p:xfrm>
          <a:off x="1987972" y="2156311"/>
          <a:ext cx="8116425" cy="3703000"/>
        </p:xfrm>
        <a:graphic>
          <a:graphicData uri="http://schemas.openxmlformats.org/drawingml/2006/table">
            <a:tbl>
              <a:tblPr>
                <a:noFill/>
                <a:tableStyleId>{93AA8B00-47E9-4C5F-8738-631AAE08C19E}</a:tableStyleId>
              </a:tblPr>
              <a:tblGrid>
                <a:gridCol w="1544937"/>
                <a:gridCol w="6571488"/>
              </a:tblGrid>
              <a:tr h="92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u="none" strike="noStrike" cap="none" dirty="0" smtClean="0">
                          <a:solidFill>
                            <a:srgbClr val="F7F2E3"/>
                          </a:solidFill>
                          <a:latin typeface="Oswald Medium"/>
                          <a:sym typeface="Oswald Medium"/>
                        </a:rPr>
                        <a:t>5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Khu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trưng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bày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tiêu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bản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xương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động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vật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và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thế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giới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động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vật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.</a:t>
                      </a:r>
                      <a:endParaRPr sz="2600" dirty="0">
                        <a:solidFill>
                          <a:schemeClr val="bg1"/>
                        </a:solidFill>
                        <a:latin typeface="Oswald" pitchFamily="2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</a:tr>
              <a:tr h="92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dirty="0">
                          <a:solidFill>
                            <a:srgbClr val="F7F2E3"/>
                          </a:solidFill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6</a:t>
                      </a:r>
                      <a:r>
                        <a:rPr lang="es-ES" sz="3200" dirty="0" smtClean="0">
                          <a:solidFill>
                            <a:srgbClr val="F7F2E3"/>
                          </a:solidFill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 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Khu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trưng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bày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các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loài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thực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vật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và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các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loài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sinh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vật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giáp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sác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,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côn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trùng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. </a:t>
                      </a:r>
                      <a:endParaRPr sz="2600" dirty="0">
                        <a:solidFill>
                          <a:schemeClr val="bg1"/>
                        </a:solidFill>
                        <a:latin typeface="Oswald" pitchFamily="2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2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dirty="0">
                          <a:solidFill>
                            <a:srgbClr val="F7F2E3"/>
                          </a:solidFill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7</a:t>
                      </a:r>
                      <a:r>
                        <a:rPr lang="es-ES" sz="3200" dirty="0" smtClean="0">
                          <a:solidFill>
                            <a:srgbClr val="F7F2E3"/>
                          </a:solidFill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 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Khu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trưng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bày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trưng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bày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các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dạng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sống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và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các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loài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sinh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vật</a:t>
                      </a:r>
                      <a:r>
                        <a:rPr lang="en-US" sz="2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26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Oswald" pitchFamily="2" charset="0"/>
                          <a:ea typeface="Calibri"/>
                          <a:cs typeface="Calibri"/>
                          <a:sym typeface="Arial"/>
                        </a:rPr>
                        <a:t>biển</a:t>
                      </a:r>
                      <a:r>
                        <a:rPr lang="es-ES" sz="2600" dirty="0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.</a:t>
                      </a:r>
                      <a:endParaRPr sz="2600" dirty="0">
                        <a:latin typeface="Oswald" pitchFamily="2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2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200" dirty="0" smtClean="0">
                          <a:solidFill>
                            <a:srgbClr val="F7F2E3"/>
                          </a:solidFill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8 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 dirty="0" err="1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Outro</a:t>
                      </a:r>
                      <a:r>
                        <a:rPr lang="es-ES" sz="2600" dirty="0" smtClean="0">
                          <a:solidFill>
                            <a:srgbClr val="F7F2E3"/>
                          </a:solidFill>
                          <a:latin typeface="Oswald" pitchFamily="2" charset="0"/>
                          <a:ea typeface="Questrial"/>
                          <a:cs typeface="Questrial"/>
                          <a:sym typeface="Questrial"/>
                        </a:rPr>
                        <a:t>.</a:t>
                      </a:r>
                      <a:endParaRPr sz="2600" dirty="0">
                        <a:latin typeface="Oswald" pitchFamily="2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66" name="Google Shape;166;p21"/>
          <p:cNvSpPr/>
          <p:nvPr/>
        </p:nvSpPr>
        <p:spPr>
          <a:xfrm>
            <a:off x="5794452" y="895826"/>
            <a:ext cx="505939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0" i="0" u="none" strike="noStrike" cap="none" dirty="0" err="1" smtClean="0">
                <a:solidFill>
                  <a:srgbClr val="F7F2E3"/>
                </a:solidFill>
                <a:latin typeface="Oswald Medium"/>
                <a:ea typeface="Oswald Medium"/>
                <a:cs typeface="Oswald Medium"/>
                <a:sym typeface="Oswald Medium"/>
              </a:rPr>
              <a:t>Danh</a:t>
            </a:r>
            <a:r>
              <a:rPr lang="es-ES" sz="3600" b="0" i="0" u="none" strike="noStrike" cap="none" dirty="0" smtClean="0">
                <a:solidFill>
                  <a:srgbClr val="F7F2E3"/>
                </a:solidFill>
                <a:latin typeface="Oswald Medium"/>
                <a:ea typeface="Oswald Medium"/>
                <a:cs typeface="Oswald Medium"/>
                <a:sym typeface="Oswald Medium"/>
              </a:rPr>
              <a:t> </a:t>
            </a:r>
            <a:r>
              <a:rPr lang="es-ES" sz="3600" b="0" i="0" u="none" strike="noStrike" cap="none" dirty="0" err="1" smtClean="0">
                <a:solidFill>
                  <a:srgbClr val="F7F2E3"/>
                </a:solidFill>
                <a:latin typeface="Oswald Medium"/>
                <a:ea typeface="Oswald Medium"/>
                <a:cs typeface="Oswald Medium"/>
                <a:sym typeface="Oswald Medium"/>
              </a:rPr>
              <a:t>sách</a:t>
            </a:r>
            <a:r>
              <a:rPr lang="es-ES" sz="3600" b="0" i="0" u="none" strike="noStrike" cap="none" dirty="0" smtClean="0">
                <a:solidFill>
                  <a:srgbClr val="F7F2E3"/>
                </a:solidFill>
                <a:latin typeface="Oswald Medium"/>
                <a:ea typeface="Oswald Medium"/>
                <a:cs typeface="Oswald Medium"/>
                <a:sym typeface="Oswald Medium"/>
              </a:rPr>
              <a:t> </a:t>
            </a:r>
            <a:r>
              <a:rPr lang="es-ES" sz="3600" b="0" i="0" u="none" strike="noStrike" cap="none" dirty="0" err="1" smtClean="0">
                <a:solidFill>
                  <a:srgbClr val="F7F2E3"/>
                </a:solidFill>
                <a:latin typeface="Oswald Medium"/>
                <a:ea typeface="Oswald Medium"/>
                <a:cs typeface="Oswald Medium"/>
                <a:sym typeface="Oswald Medium"/>
              </a:rPr>
              <a:t>các</a:t>
            </a:r>
            <a:r>
              <a:rPr lang="es-ES" sz="3600" b="0" i="0" u="none" strike="noStrike" cap="none" dirty="0" smtClean="0">
                <a:solidFill>
                  <a:srgbClr val="F7F2E3"/>
                </a:solidFill>
                <a:latin typeface="Oswald Medium"/>
                <a:ea typeface="Oswald Medium"/>
                <a:cs typeface="Oswald Medium"/>
                <a:sym typeface="Oswald Medium"/>
              </a:rPr>
              <a:t> </a:t>
            </a:r>
            <a:r>
              <a:rPr lang="es-ES" sz="3600" b="0" i="0" u="none" strike="noStrike" cap="none" dirty="0" err="1" smtClean="0">
                <a:solidFill>
                  <a:srgbClr val="F7F2E3"/>
                </a:solidFill>
                <a:latin typeface="Oswald Medium"/>
                <a:ea typeface="Oswald Medium"/>
                <a:cs typeface="Oswald Medium"/>
                <a:sym typeface="Oswald Medium"/>
              </a:rPr>
              <a:t>phân</a:t>
            </a:r>
            <a:r>
              <a:rPr lang="es-ES" sz="3600" b="0" i="0" u="none" strike="noStrike" cap="none" dirty="0" smtClean="0">
                <a:solidFill>
                  <a:srgbClr val="F7F2E3"/>
                </a:solidFill>
                <a:latin typeface="Oswald Medium"/>
                <a:ea typeface="Oswald Medium"/>
                <a:cs typeface="Oswald Medium"/>
                <a:sym typeface="Oswald Medium"/>
              </a:rPr>
              <a:t> </a:t>
            </a:r>
            <a:r>
              <a:rPr lang="es-ES" sz="3600" b="0" i="0" u="none" strike="noStrike" cap="none" dirty="0" err="1" smtClean="0">
                <a:solidFill>
                  <a:srgbClr val="F7F2E3"/>
                </a:solidFill>
                <a:latin typeface="Oswald Medium"/>
                <a:ea typeface="Oswald Medium"/>
                <a:cs typeface="Oswald Medium"/>
                <a:sym typeface="Oswald Medium"/>
              </a:rPr>
              <a:t>cảnh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575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>
            <a:spLocks noGrp="1"/>
          </p:cNvSpPr>
          <p:nvPr>
            <p:ph type="body" idx="1"/>
          </p:nvPr>
        </p:nvSpPr>
        <p:spPr>
          <a:xfrm>
            <a:off x="138545" y="2434627"/>
            <a:ext cx="6248400" cy="418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6C3A"/>
              </a:buClr>
              <a:buSzPts val="1800"/>
              <a:buFont typeface="Arial" panose="020B0604020202020204" pitchFamily="34" charset="0"/>
              <a:buChar char="•"/>
            </a:pPr>
            <a:r>
              <a:rPr lang="es-ES" sz="2600" b="1" dirty="0" err="1" smtClean="0">
                <a:latin typeface="Oswald" pitchFamily="2" charset="0"/>
              </a:rPr>
              <a:t>Mục</a:t>
            </a:r>
            <a:r>
              <a:rPr lang="es-ES" sz="2600" b="1" dirty="0" smtClean="0">
                <a:latin typeface="Oswald" pitchFamily="2" charset="0"/>
              </a:rPr>
              <a:t> </a:t>
            </a:r>
            <a:r>
              <a:rPr lang="es-ES" sz="2600" b="1" dirty="0" err="1" smtClean="0">
                <a:latin typeface="Oswald" pitchFamily="2" charset="0"/>
              </a:rPr>
              <a:t>đích</a:t>
            </a:r>
            <a:r>
              <a:rPr lang="es-ES" sz="2600" b="1" dirty="0" smtClean="0">
                <a:latin typeface="Oswald" pitchFamily="2" charset="0"/>
              </a:rPr>
              <a:t>:  </a:t>
            </a:r>
            <a:r>
              <a:rPr lang="es-ES" sz="2600" dirty="0" err="1" smtClean="0">
                <a:latin typeface="Oswald" pitchFamily="2" charset="0"/>
              </a:rPr>
              <a:t>Intro</a:t>
            </a:r>
            <a:r>
              <a:rPr lang="es-ES" sz="2600" dirty="0" smtClean="0">
                <a:latin typeface="Oswald" pitchFamily="2" charset="0"/>
              </a:rPr>
              <a:t> </a:t>
            </a:r>
            <a:r>
              <a:rPr lang="es-ES" sz="2600" dirty="0" err="1" smtClean="0">
                <a:latin typeface="Oswald" pitchFamily="2" charset="0"/>
              </a:rPr>
              <a:t>mở</a:t>
            </a:r>
            <a:r>
              <a:rPr lang="es-ES" sz="2600" dirty="0" smtClean="0">
                <a:latin typeface="Oswald" pitchFamily="2" charset="0"/>
              </a:rPr>
              <a:t> </a:t>
            </a:r>
            <a:r>
              <a:rPr lang="es-ES" sz="2600" dirty="0" err="1" smtClean="0">
                <a:latin typeface="Oswald" pitchFamily="2" charset="0"/>
              </a:rPr>
              <a:t>đầu</a:t>
            </a:r>
            <a:r>
              <a:rPr lang="es-ES" sz="2600" dirty="0" smtClean="0">
                <a:latin typeface="Oswald" pitchFamily="2" charset="0"/>
              </a:rPr>
              <a:t> </a:t>
            </a:r>
            <a:r>
              <a:rPr lang="es-ES" sz="2600" dirty="0" err="1" smtClean="0">
                <a:latin typeface="Oswald" pitchFamily="2" charset="0"/>
              </a:rPr>
              <a:t>cho</a:t>
            </a:r>
            <a:r>
              <a:rPr lang="es-ES" sz="2600" dirty="0" smtClean="0">
                <a:latin typeface="Oswald" pitchFamily="2" charset="0"/>
              </a:rPr>
              <a:t> video.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6C3A"/>
              </a:buClr>
              <a:buSzPts val="1800"/>
              <a:buFont typeface="Arial" panose="020B0604020202020204" pitchFamily="34" charset="0"/>
              <a:buChar char="•"/>
            </a:pPr>
            <a:endParaRPr lang="es-ES" sz="2600" dirty="0" smtClean="0">
              <a:latin typeface="Oswald" pitchFamily="2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6C3A"/>
              </a:buClr>
              <a:buSzPts val="1800"/>
              <a:buFont typeface="Arial" panose="020B0604020202020204" pitchFamily="34" charset="0"/>
              <a:buChar char="•"/>
            </a:pPr>
            <a:r>
              <a:rPr lang="es-ES" sz="2600" b="1" dirty="0" err="1" smtClean="0">
                <a:latin typeface="Oswald" pitchFamily="2" charset="0"/>
              </a:rPr>
              <a:t>Các</a:t>
            </a:r>
            <a:r>
              <a:rPr lang="es-ES" sz="2600" b="1" dirty="0" smtClean="0">
                <a:latin typeface="Oswald" pitchFamily="2" charset="0"/>
              </a:rPr>
              <a:t> </a:t>
            </a:r>
            <a:r>
              <a:rPr lang="es-ES" sz="2600" b="1" dirty="0" err="1" smtClean="0">
                <a:latin typeface="Oswald" pitchFamily="2" charset="0"/>
              </a:rPr>
              <a:t>cảnh</a:t>
            </a:r>
            <a:r>
              <a:rPr lang="es-ES" sz="2600" b="1" dirty="0" smtClean="0">
                <a:latin typeface="Oswald" pitchFamily="2" charset="0"/>
              </a:rPr>
              <a:t>:  </a:t>
            </a:r>
            <a:r>
              <a:rPr lang="es-ES" sz="2600" dirty="0" err="1" smtClean="0">
                <a:latin typeface="Oswald" pitchFamily="2" charset="0"/>
              </a:rPr>
              <a:t>Toàn</a:t>
            </a:r>
            <a:r>
              <a:rPr lang="es-ES" sz="2600" dirty="0" smtClean="0">
                <a:latin typeface="Oswald" pitchFamily="2" charset="0"/>
              </a:rPr>
              <a:t> </a:t>
            </a:r>
            <a:r>
              <a:rPr lang="es-ES" sz="2600" dirty="0" err="1" smtClean="0">
                <a:latin typeface="Oswald" pitchFamily="2" charset="0"/>
              </a:rPr>
              <a:t>cảnh</a:t>
            </a:r>
            <a:r>
              <a:rPr lang="es-ES" sz="2600" dirty="0" smtClean="0">
                <a:latin typeface="Oswald" pitchFamily="2" charset="0"/>
              </a:rPr>
              <a:t> </a:t>
            </a:r>
            <a:r>
              <a:rPr lang="es-ES" sz="2600" dirty="0" err="1" smtClean="0">
                <a:latin typeface="Oswald" pitchFamily="2" charset="0"/>
              </a:rPr>
              <a:t>bên</a:t>
            </a:r>
            <a:r>
              <a:rPr lang="es-ES" sz="2600" dirty="0" smtClean="0">
                <a:latin typeface="Oswald" pitchFamily="2" charset="0"/>
              </a:rPr>
              <a:t> </a:t>
            </a:r>
            <a:r>
              <a:rPr lang="es-ES" sz="2600" dirty="0" err="1" smtClean="0">
                <a:latin typeface="Oswald" pitchFamily="2" charset="0"/>
              </a:rPr>
              <a:t>ngoài</a:t>
            </a:r>
            <a:r>
              <a:rPr lang="es-ES" sz="2600" dirty="0" smtClean="0">
                <a:latin typeface="Oswald" pitchFamily="2" charset="0"/>
              </a:rPr>
              <a:t> </a:t>
            </a:r>
            <a:r>
              <a:rPr lang="es-ES" sz="2600" dirty="0" err="1" smtClean="0">
                <a:latin typeface="Oswald" pitchFamily="2" charset="0"/>
              </a:rPr>
              <a:t>của</a:t>
            </a:r>
            <a:r>
              <a:rPr lang="es-ES" sz="2600" dirty="0" smtClean="0">
                <a:latin typeface="Oswald" pitchFamily="2" charset="0"/>
              </a:rPr>
              <a:t> </a:t>
            </a:r>
            <a:r>
              <a:rPr lang="es-ES" sz="2600" dirty="0" err="1" smtClean="0">
                <a:latin typeface="Oswald" pitchFamily="2" charset="0"/>
              </a:rPr>
              <a:t>bảo</a:t>
            </a:r>
            <a:r>
              <a:rPr lang="es-ES" sz="2600" dirty="0" smtClean="0">
                <a:latin typeface="Oswald" pitchFamily="2" charset="0"/>
              </a:rPr>
              <a:t> </a:t>
            </a:r>
            <a:r>
              <a:rPr lang="es-ES" sz="2600" dirty="0" err="1" smtClean="0">
                <a:latin typeface="Oswald" pitchFamily="2" charset="0"/>
              </a:rPr>
              <a:t>tàng</a:t>
            </a:r>
            <a:r>
              <a:rPr lang="es-ES" sz="2600" dirty="0" smtClean="0">
                <a:latin typeface="Oswald" pitchFamily="2" charset="0"/>
              </a:rPr>
              <a:t> </a:t>
            </a:r>
            <a:r>
              <a:rPr lang="es-ES" sz="2600" dirty="0" err="1" smtClean="0">
                <a:latin typeface="Oswald" pitchFamily="2" charset="0"/>
              </a:rPr>
              <a:t>từ</a:t>
            </a:r>
            <a:r>
              <a:rPr lang="es-ES" sz="2600" dirty="0" smtClean="0">
                <a:latin typeface="Oswald" pitchFamily="2" charset="0"/>
              </a:rPr>
              <a:t> </a:t>
            </a:r>
            <a:r>
              <a:rPr lang="es-ES" sz="2600" dirty="0" err="1" smtClean="0">
                <a:latin typeface="Oswald" pitchFamily="2" charset="0"/>
              </a:rPr>
              <a:t>cổng</a:t>
            </a:r>
            <a:r>
              <a:rPr lang="es-ES" sz="2600" dirty="0" smtClean="0">
                <a:latin typeface="Oswald" pitchFamily="2" charset="0"/>
              </a:rPr>
              <a:t> </a:t>
            </a:r>
            <a:r>
              <a:rPr lang="es-ES" sz="2600" dirty="0" err="1" smtClean="0">
                <a:latin typeface="Oswald" pitchFamily="2" charset="0"/>
              </a:rPr>
              <a:t>đến</a:t>
            </a:r>
            <a:r>
              <a:rPr lang="es-ES" sz="2600" dirty="0" smtClean="0">
                <a:latin typeface="Oswald" pitchFamily="2" charset="0"/>
              </a:rPr>
              <a:t> </a:t>
            </a:r>
            <a:r>
              <a:rPr lang="es-ES" sz="2600" dirty="0" err="1" smtClean="0">
                <a:latin typeface="Oswald" pitchFamily="2" charset="0"/>
              </a:rPr>
              <a:t>sảnh</a:t>
            </a:r>
            <a:r>
              <a:rPr lang="es-ES" sz="2600" dirty="0" smtClean="0">
                <a:latin typeface="Oswald" pitchFamily="2" charset="0"/>
              </a:rPr>
              <a:t> </a:t>
            </a:r>
            <a:r>
              <a:rPr lang="es-ES" sz="2600" dirty="0" err="1" smtClean="0">
                <a:latin typeface="Oswald" pitchFamily="2" charset="0"/>
              </a:rPr>
              <a:t>và</a:t>
            </a:r>
            <a:r>
              <a:rPr lang="es-ES" sz="2600" dirty="0" smtClean="0">
                <a:latin typeface="Oswald" pitchFamily="2" charset="0"/>
              </a:rPr>
              <a:t> </a:t>
            </a:r>
            <a:r>
              <a:rPr lang="es-ES" sz="2600" dirty="0" err="1" smtClean="0">
                <a:latin typeface="Oswald" pitchFamily="2" charset="0"/>
              </a:rPr>
              <a:t>sơ</a:t>
            </a:r>
            <a:r>
              <a:rPr lang="es-ES" sz="2600" dirty="0" smtClean="0">
                <a:latin typeface="Oswald" pitchFamily="2" charset="0"/>
              </a:rPr>
              <a:t> </a:t>
            </a:r>
            <a:r>
              <a:rPr lang="es-ES" sz="2600" dirty="0" err="1" smtClean="0">
                <a:latin typeface="Oswald" pitchFamily="2" charset="0"/>
              </a:rPr>
              <a:t>lược</a:t>
            </a:r>
            <a:r>
              <a:rPr lang="es-ES" sz="2600" dirty="0" smtClean="0">
                <a:latin typeface="Oswald" pitchFamily="2" charset="0"/>
              </a:rPr>
              <a:t> </a:t>
            </a:r>
            <a:r>
              <a:rPr lang="es-ES" sz="2600" dirty="0" err="1" smtClean="0">
                <a:latin typeface="Oswald" pitchFamily="2" charset="0"/>
              </a:rPr>
              <a:t>bên</a:t>
            </a:r>
            <a:r>
              <a:rPr lang="es-ES" sz="2600" dirty="0" smtClean="0">
                <a:latin typeface="Oswald" pitchFamily="2" charset="0"/>
              </a:rPr>
              <a:t> </a:t>
            </a:r>
            <a:r>
              <a:rPr lang="es-ES" sz="2600" dirty="0" err="1" smtClean="0">
                <a:latin typeface="Oswald" pitchFamily="2" charset="0"/>
              </a:rPr>
              <a:t>trong</a:t>
            </a:r>
            <a:r>
              <a:rPr lang="es-ES" sz="2600" dirty="0" smtClean="0">
                <a:latin typeface="Oswald" pitchFamily="2" charset="0"/>
              </a:rPr>
              <a:t> </a:t>
            </a:r>
            <a:r>
              <a:rPr lang="es-ES" sz="2600" dirty="0" err="1" smtClean="0">
                <a:latin typeface="Oswald" pitchFamily="2" charset="0"/>
              </a:rPr>
              <a:t>bảo</a:t>
            </a:r>
            <a:r>
              <a:rPr lang="es-ES" sz="2600" dirty="0" smtClean="0">
                <a:latin typeface="Oswald" pitchFamily="2" charset="0"/>
              </a:rPr>
              <a:t> </a:t>
            </a:r>
            <a:r>
              <a:rPr lang="es-ES" sz="2600" dirty="0" err="1" smtClean="0">
                <a:latin typeface="Oswald" pitchFamily="2" charset="0"/>
              </a:rPr>
              <a:t>tàng</a:t>
            </a:r>
            <a:endParaRPr lang="es-ES" sz="2600" dirty="0" smtClean="0">
              <a:latin typeface="Oswald" pitchFamily="2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6C3A"/>
              </a:buClr>
              <a:buSzPts val="1800"/>
              <a:buFont typeface="Arial" panose="020B0604020202020204" pitchFamily="34" charset="0"/>
              <a:buChar char="•"/>
            </a:pPr>
            <a:endParaRPr lang="es-ES" sz="2600" dirty="0">
              <a:latin typeface="Oswald" pitchFamily="2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6C3A"/>
              </a:buClr>
              <a:buSzPts val="1800"/>
              <a:buFont typeface="Arial" panose="020B0604020202020204" pitchFamily="34" charset="0"/>
              <a:buChar char="•"/>
            </a:pPr>
            <a:r>
              <a:rPr lang="es-ES" sz="2600" b="1" dirty="0" err="1" smtClean="0">
                <a:latin typeface="Oswald" pitchFamily="2" charset="0"/>
              </a:rPr>
              <a:t>Shot</a:t>
            </a:r>
            <a:r>
              <a:rPr lang="es-ES" sz="2600" b="1" dirty="0" smtClean="0">
                <a:latin typeface="Oswald" pitchFamily="2" charset="0"/>
              </a:rPr>
              <a:t> </a:t>
            </a:r>
            <a:r>
              <a:rPr lang="es-ES" sz="2600" b="1" dirty="0" err="1" smtClean="0">
                <a:latin typeface="Oswald" pitchFamily="2" charset="0"/>
              </a:rPr>
              <a:t>quay</a:t>
            </a:r>
            <a:r>
              <a:rPr lang="es-ES" sz="2600" b="1" dirty="0" smtClean="0">
                <a:latin typeface="Oswald" pitchFamily="2" charset="0"/>
              </a:rPr>
              <a:t>:  </a:t>
            </a:r>
            <a:r>
              <a:rPr lang="es-ES" sz="2600" dirty="0" smtClean="0">
                <a:latin typeface="Oswald" pitchFamily="2" charset="0"/>
              </a:rPr>
              <a:t>2-3 </a:t>
            </a:r>
            <a:r>
              <a:rPr lang="es-ES" sz="2600" dirty="0" err="1" smtClean="0">
                <a:latin typeface="Oswald" pitchFamily="2" charset="0"/>
              </a:rPr>
              <a:t>shot</a:t>
            </a:r>
            <a:r>
              <a:rPr lang="es-ES" sz="2600" dirty="0" smtClean="0">
                <a:latin typeface="Oswald" pitchFamily="2" charset="0"/>
              </a:rPr>
              <a:t> </a:t>
            </a:r>
          </a:p>
          <a:p>
            <a:pPr marL="514350" lvl="0" indent="-514350">
              <a:spcBef>
                <a:spcPts val="0"/>
              </a:spcBef>
              <a:buFont typeface="+mj-lt"/>
              <a:buAutoNum type="arabicPeriod"/>
            </a:pPr>
            <a:r>
              <a:rPr lang="es-ES" sz="2600" dirty="0" err="1" smtClean="0">
                <a:latin typeface="Oswald" pitchFamily="2" charset="0"/>
              </a:rPr>
              <a:t>Shot</a:t>
            </a:r>
            <a:r>
              <a:rPr lang="es-ES" sz="2600" dirty="0" smtClean="0">
                <a:latin typeface="Oswald" pitchFamily="2" charset="0"/>
              </a:rPr>
              <a:t> 1: </a:t>
            </a:r>
            <a:r>
              <a:rPr lang="es-ES" sz="2800" dirty="0" err="1">
                <a:latin typeface="Oswald" pitchFamily="2" charset="0"/>
              </a:rPr>
              <a:t>Quang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cảnh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bên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ngoài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quay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cam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góc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rộng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tập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chung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vào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vật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thể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và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quang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cảnh</a:t>
            </a:r>
            <a:r>
              <a:rPr lang="es-ES" sz="2800" dirty="0" smtClean="0">
                <a:latin typeface="Oswald" pitchFamily="2" charset="0"/>
              </a:rPr>
              <a:t>.</a:t>
            </a:r>
          </a:p>
          <a:p>
            <a:pPr marL="514350" lvl="0" indent="-514350">
              <a:spcBef>
                <a:spcPts val="0"/>
              </a:spcBef>
              <a:buFont typeface="+mj-lt"/>
              <a:buAutoNum type="arabicPeriod"/>
            </a:pPr>
            <a:r>
              <a:rPr lang="es-ES" sz="2600" dirty="0" err="1" smtClean="0">
                <a:latin typeface="Oswald" pitchFamily="2" charset="0"/>
              </a:rPr>
              <a:t>Shot</a:t>
            </a:r>
            <a:r>
              <a:rPr lang="es-ES" sz="2600" dirty="0" smtClean="0">
                <a:latin typeface="Oswald" pitchFamily="2" charset="0"/>
              </a:rPr>
              <a:t> 2: </a:t>
            </a:r>
            <a:r>
              <a:rPr lang="es-ES" sz="2800" dirty="0" err="1">
                <a:latin typeface="Oswald" pitchFamily="2" charset="0"/>
              </a:rPr>
              <a:t>Sơ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lược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bên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trong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bảo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tàng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quay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cam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ngang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tầm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mắt</a:t>
            </a:r>
            <a:r>
              <a:rPr lang="es-ES" sz="2800" dirty="0">
                <a:latin typeface="Oswald" pitchFamily="2" charset="0"/>
              </a:rPr>
              <a:t>, </a:t>
            </a:r>
            <a:r>
              <a:rPr lang="es-ES" sz="2800" dirty="0" err="1">
                <a:latin typeface="Oswald" pitchFamily="2" charset="0"/>
              </a:rPr>
              <a:t>góc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rộng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tập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trung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vào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cách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bày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trí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của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bảo</a:t>
            </a:r>
            <a:r>
              <a:rPr lang="es-ES" sz="2800" dirty="0">
                <a:latin typeface="Oswald" pitchFamily="2" charset="0"/>
              </a:rPr>
              <a:t> </a:t>
            </a:r>
            <a:r>
              <a:rPr lang="es-ES" sz="2800" dirty="0" err="1">
                <a:latin typeface="Oswald" pitchFamily="2" charset="0"/>
              </a:rPr>
              <a:t>tàng</a:t>
            </a:r>
            <a:r>
              <a:rPr lang="es-ES" sz="2800" dirty="0">
                <a:latin typeface="Oswald" pitchFamily="2" charset="0"/>
              </a:rPr>
              <a:t>.</a:t>
            </a:r>
            <a:endParaRPr sz="2600" dirty="0">
              <a:latin typeface="Oswald" pitchFamily="2" charset="0"/>
            </a:endParaRPr>
          </a:p>
        </p:txBody>
      </p:sp>
      <p:sp>
        <p:nvSpPr>
          <p:cNvPr id="172" name="Google Shape;172;p22"/>
          <p:cNvSpPr txBox="1">
            <a:spLocks noGrp="1"/>
          </p:cNvSpPr>
          <p:nvPr>
            <p:ph type="body" idx="2"/>
          </p:nvPr>
        </p:nvSpPr>
        <p:spPr>
          <a:xfrm>
            <a:off x="1579418" y="848981"/>
            <a:ext cx="8475949" cy="75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2E3"/>
              </a:buClr>
              <a:buSzPts val="3600"/>
              <a:buNone/>
            </a:pPr>
            <a:r>
              <a:rPr lang="es-ES" dirty="0" err="1" smtClean="0"/>
              <a:t>Phân</a:t>
            </a:r>
            <a:r>
              <a:rPr lang="es-ES" dirty="0" smtClean="0"/>
              <a:t> </a:t>
            </a:r>
            <a:r>
              <a:rPr lang="es-ES" dirty="0" err="1" smtClean="0"/>
              <a:t>cảnh</a:t>
            </a:r>
            <a:r>
              <a:rPr lang="es-ES" dirty="0" smtClean="0"/>
              <a:t> 1: 45 </a:t>
            </a:r>
            <a:r>
              <a:rPr lang="es-ES" dirty="0" err="1" smtClean="0"/>
              <a:t>giây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00" y="2434627"/>
            <a:ext cx="5511800" cy="442337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>
            <a:spLocks noGrp="1"/>
          </p:cNvSpPr>
          <p:nvPr>
            <p:ph type="body" idx="1"/>
          </p:nvPr>
        </p:nvSpPr>
        <p:spPr>
          <a:xfrm>
            <a:off x="6892554" y="403249"/>
            <a:ext cx="4363309" cy="75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2E3"/>
              </a:buClr>
              <a:buSzPts val="3600"/>
              <a:buNone/>
            </a:pPr>
            <a:r>
              <a:rPr lang="es-ES" dirty="0" err="1" smtClean="0"/>
              <a:t>Phân</a:t>
            </a:r>
            <a:r>
              <a:rPr lang="es-ES" dirty="0" smtClean="0"/>
              <a:t> </a:t>
            </a:r>
            <a:r>
              <a:rPr lang="es-ES" dirty="0" err="1" smtClean="0"/>
              <a:t>cảnh</a:t>
            </a:r>
            <a:r>
              <a:rPr lang="es-ES" dirty="0" smtClean="0"/>
              <a:t> 2: 22 </a:t>
            </a:r>
            <a:r>
              <a:rPr lang="es-ES" dirty="0" err="1" smtClean="0"/>
              <a:t>giây</a:t>
            </a:r>
            <a:endParaRPr dirty="0"/>
          </a:p>
        </p:txBody>
      </p:sp>
      <p:sp>
        <p:nvSpPr>
          <p:cNvPr id="208" name="Google Shape;208;p25"/>
          <p:cNvSpPr/>
          <p:nvPr/>
        </p:nvSpPr>
        <p:spPr>
          <a:xfrm>
            <a:off x="6453660" y="1676400"/>
            <a:ext cx="4893213" cy="432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90000"/>
              </a:lnSpc>
              <a:buClr>
                <a:srgbClr val="396C3A"/>
              </a:buClr>
              <a:buSzPts val="1800"/>
              <a:buFont typeface="Arial" panose="020B0604020202020204" pitchFamily="34" charset="0"/>
              <a:buChar char="•"/>
            </a:pPr>
            <a:r>
              <a:rPr lang="vi-VN" sz="2800" b="1" dirty="0">
                <a:solidFill>
                  <a:schemeClr val="bg1"/>
                </a:solidFill>
                <a:latin typeface="Oswald" pitchFamily="2" charset="0"/>
              </a:rPr>
              <a:t>Mục đích: </a:t>
            </a:r>
            <a:r>
              <a:rPr lang="en-US" sz="2800" b="1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Oswald" pitchFamily="2" charset="0"/>
              </a:rPr>
              <a:t>Giới</a:t>
            </a:r>
            <a:r>
              <a:rPr lang="en-US" sz="28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Oswald" pitchFamily="2" charset="0"/>
              </a:rPr>
              <a:t>thiệu</a:t>
            </a:r>
            <a:r>
              <a:rPr lang="en-US" sz="28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Oswald" pitchFamily="2" charset="0"/>
              </a:rPr>
              <a:t>về</a:t>
            </a:r>
            <a:r>
              <a:rPr lang="en-US" sz="2800" dirty="0" smtClean="0">
                <a:solidFill>
                  <a:schemeClr val="bg1"/>
                </a:solidFill>
                <a:latin typeface="Oswald" pitchFamily="2" charset="0"/>
              </a:rPr>
              <a:t> “</a:t>
            </a:r>
            <a:r>
              <a:rPr lang="en-US" sz="2800" dirty="0" err="1" smtClean="0">
                <a:solidFill>
                  <a:schemeClr val="bg1"/>
                </a:solidFill>
                <a:latin typeface="Oswald" pitchFamily="2" charset="0"/>
              </a:rPr>
              <a:t>Cầu</a:t>
            </a:r>
            <a:r>
              <a:rPr lang="en-US" sz="2800" dirty="0" smtClean="0">
                <a:solidFill>
                  <a:schemeClr val="bg1"/>
                </a:solidFill>
                <a:latin typeface="Oswald" pitchFamily="2" charset="0"/>
              </a:rPr>
              <a:t> thang </a:t>
            </a:r>
            <a:r>
              <a:rPr lang="en-US" sz="2800" dirty="0" err="1" smtClean="0">
                <a:solidFill>
                  <a:schemeClr val="bg1"/>
                </a:solidFill>
                <a:latin typeface="Oswald" pitchFamily="2" charset="0"/>
              </a:rPr>
              <a:t>tiến</a:t>
            </a:r>
            <a:r>
              <a:rPr lang="en-US" sz="28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Oswald" pitchFamily="2" charset="0"/>
              </a:rPr>
              <a:t>hóa</a:t>
            </a:r>
            <a:r>
              <a:rPr lang="en-US" sz="2800" dirty="0" smtClean="0">
                <a:solidFill>
                  <a:schemeClr val="bg1"/>
                </a:solidFill>
                <a:latin typeface="Oswald" pitchFamily="2" charset="0"/>
              </a:rPr>
              <a:t>” </a:t>
            </a:r>
            <a:r>
              <a:rPr lang="en-US" sz="2800" dirty="0" err="1" smtClean="0">
                <a:solidFill>
                  <a:schemeClr val="bg1"/>
                </a:solidFill>
                <a:latin typeface="Oswald" pitchFamily="2" charset="0"/>
              </a:rPr>
              <a:t>bên</a:t>
            </a:r>
            <a:r>
              <a:rPr lang="en-US" sz="28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Oswald" pitchFamily="2" charset="0"/>
              </a:rPr>
              <a:t>trong</a:t>
            </a:r>
            <a:r>
              <a:rPr lang="en-US" sz="28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Oswald" pitchFamily="2" charset="0"/>
              </a:rPr>
              <a:t>bảo</a:t>
            </a:r>
            <a:r>
              <a:rPr lang="en-US" sz="28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Oswald" pitchFamily="2" charset="0"/>
              </a:rPr>
              <a:t>tàng</a:t>
            </a:r>
            <a:r>
              <a:rPr lang="en-US" sz="2800" dirty="0" smtClean="0">
                <a:solidFill>
                  <a:schemeClr val="bg1"/>
                </a:solidFill>
                <a:latin typeface="Oswald" pitchFamily="2" charset="0"/>
              </a:rPr>
              <a:t>.</a:t>
            </a:r>
            <a:endParaRPr lang="vi-VN" sz="2800" dirty="0">
              <a:solidFill>
                <a:schemeClr val="bg1"/>
              </a:solidFill>
              <a:latin typeface="Oswald" pitchFamily="2" charset="0"/>
            </a:endParaRPr>
          </a:p>
          <a:p>
            <a:pPr marL="342900" lvl="0" indent="-342900">
              <a:lnSpc>
                <a:spcPct val="90000"/>
              </a:lnSpc>
              <a:buClr>
                <a:srgbClr val="396C3A"/>
              </a:buClr>
              <a:buSzPts val="1800"/>
              <a:buFont typeface="Arial" panose="020B0604020202020204" pitchFamily="34" charset="0"/>
              <a:buChar char="•"/>
            </a:pPr>
            <a:endParaRPr lang="vi-VN" sz="2800" dirty="0">
              <a:solidFill>
                <a:schemeClr val="bg1"/>
              </a:solidFill>
              <a:latin typeface="Oswald" pitchFamily="2" charset="0"/>
            </a:endParaRPr>
          </a:p>
          <a:p>
            <a:pPr marL="342900" lvl="0" indent="-342900">
              <a:lnSpc>
                <a:spcPct val="90000"/>
              </a:lnSpc>
              <a:buClr>
                <a:srgbClr val="396C3A"/>
              </a:buClr>
              <a:buSzPts val="1800"/>
              <a:buFont typeface="Arial" panose="020B0604020202020204" pitchFamily="34" charset="0"/>
              <a:buChar char="•"/>
            </a:pPr>
            <a:r>
              <a:rPr lang="vi-VN" sz="2800" b="1" dirty="0">
                <a:solidFill>
                  <a:schemeClr val="bg1"/>
                </a:solidFill>
                <a:latin typeface="Oswald" pitchFamily="2" charset="0"/>
              </a:rPr>
              <a:t>Các cảnh</a:t>
            </a:r>
            <a:r>
              <a:rPr lang="vi-VN" sz="2800" b="1" dirty="0" smtClean="0">
                <a:solidFill>
                  <a:schemeClr val="bg1"/>
                </a:solidFill>
                <a:latin typeface="Oswald" pitchFamily="2" charset="0"/>
              </a:rPr>
              <a:t>:</a:t>
            </a:r>
            <a:r>
              <a:rPr lang="en-US" sz="2800" b="1" dirty="0" smtClean="0">
                <a:solidFill>
                  <a:schemeClr val="bg1"/>
                </a:solidFill>
                <a:latin typeface="Oswald" pitchFamily="2" charset="0"/>
              </a:rPr>
              <a:t>  </a:t>
            </a:r>
            <a:r>
              <a:rPr lang="en-US" sz="2800" dirty="0" err="1" smtClean="0">
                <a:solidFill>
                  <a:schemeClr val="bg1"/>
                </a:solidFill>
                <a:latin typeface="Oswald" pitchFamily="2" charset="0"/>
              </a:rPr>
              <a:t>cảnh</a:t>
            </a:r>
            <a:r>
              <a:rPr lang="en-US" sz="2800" dirty="0" smtClean="0">
                <a:solidFill>
                  <a:schemeClr val="bg1"/>
                </a:solidFill>
                <a:latin typeface="Oswald" pitchFamily="2" charset="0"/>
              </a:rPr>
              <a:t> quay </a:t>
            </a:r>
            <a:r>
              <a:rPr lang="en-US" sz="2800" dirty="0" err="1" smtClean="0">
                <a:solidFill>
                  <a:schemeClr val="bg1"/>
                </a:solidFill>
                <a:latin typeface="Oswald" pitchFamily="2" charset="0"/>
              </a:rPr>
              <a:t>dọc</a:t>
            </a:r>
            <a:r>
              <a:rPr lang="en-US" sz="28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Oswald" pitchFamily="2" charset="0"/>
              </a:rPr>
              <a:t>theo</a:t>
            </a:r>
            <a:r>
              <a:rPr lang="en-US" sz="28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Oswald" pitchFamily="2" charset="0"/>
              </a:rPr>
              <a:t>cầu</a:t>
            </a:r>
            <a:r>
              <a:rPr lang="en-US" sz="2800" dirty="0" smtClean="0">
                <a:solidFill>
                  <a:schemeClr val="bg1"/>
                </a:solidFill>
                <a:latin typeface="Oswald" pitchFamily="2" charset="0"/>
              </a:rPr>
              <a:t> thang </a:t>
            </a:r>
            <a:r>
              <a:rPr lang="en-US" sz="2800" dirty="0" err="1" smtClean="0">
                <a:solidFill>
                  <a:schemeClr val="bg1"/>
                </a:solidFill>
                <a:latin typeface="Oswald" pitchFamily="2" charset="0"/>
              </a:rPr>
              <a:t>góc</a:t>
            </a:r>
            <a:r>
              <a:rPr lang="en-US" sz="28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Oswald" pitchFamily="2" charset="0"/>
              </a:rPr>
              <a:t>nhìn</a:t>
            </a:r>
            <a:r>
              <a:rPr lang="en-US" sz="28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Oswald" pitchFamily="2" charset="0"/>
              </a:rPr>
              <a:t>từ</a:t>
            </a:r>
            <a:r>
              <a:rPr lang="en-US" sz="28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Oswald" pitchFamily="2" charset="0"/>
              </a:rPr>
              <a:t>dưới</a:t>
            </a:r>
            <a:r>
              <a:rPr lang="en-US" sz="28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Oswald" pitchFamily="2" charset="0"/>
              </a:rPr>
              <a:t>lên</a:t>
            </a:r>
            <a:r>
              <a:rPr lang="en-US" sz="28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Oswald" pitchFamily="2" charset="0"/>
              </a:rPr>
              <a:t>phía</a:t>
            </a:r>
            <a:r>
              <a:rPr lang="en-US" sz="28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Oswald" pitchFamily="2" charset="0"/>
              </a:rPr>
              <a:t>trên</a:t>
            </a:r>
            <a:r>
              <a:rPr lang="en-US" sz="2800" dirty="0" smtClean="0">
                <a:solidFill>
                  <a:schemeClr val="bg1"/>
                </a:solidFill>
                <a:latin typeface="Oswald" pitchFamily="2" charset="0"/>
              </a:rPr>
              <a:t>.</a:t>
            </a:r>
            <a:endParaRPr lang="vi-VN" sz="2800" dirty="0">
              <a:solidFill>
                <a:schemeClr val="bg1"/>
              </a:solidFill>
              <a:latin typeface="Oswald" pitchFamily="2" charset="0"/>
            </a:endParaRPr>
          </a:p>
          <a:p>
            <a:pPr marL="342900" lvl="0" indent="-342900">
              <a:lnSpc>
                <a:spcPct val="90000"/>
              </a:lnSpc>
              <a:buClr>
                <a:srgbClr val="396C3A"/>
              </a:buClr>
              <a:buSzPts val="1800"/>
              <a:buFont typeface="Arial" panose="020B0604020202020204" pitchFamily="34" charset="0"/>
              <a:buChar char="•"/>
            </a:pPr>
            <a:endParaRPr lang="vi-VN" sz="2800" dirty="0">
              <a:solidFill>
                <a:schemeClr val="bg1"/>
              </a:solidFill>
              <a:latin typeface="Oswald" pitchFamily="2" charset="0"/>
            </a:endParaRPr>
          </a:p>
          <a:p>
            <a:pPr marL="342900" lvl="0" indent="-342900">
              <a:lnSpc>
                <a:spcPct val="90000"/>
              </a:lnSpc>
              <a:buClr>
                <a:srgbClr val="396C3A"/>
              </a:buClr>
              <a:buSzPts val="1800"/>
              <a:buFont typeface="Arial" panose="020B0604020202020204" pitchFamily="34" charset="0"/>
              <a:buChar char="•"/>
            </a:pPr>
            <a:r>
              <a:rPr lang="vi-VN" sz="2800" b="1" dirty="0">
                <a:solidFill>
                  <a:schemeClr val="bg1"/>
                </a:solidFill>
                <a:latin typeface="Oswald" pitchFamily="2" charset="0"/>
              </a:rPr>
              <a:t>Shot quay: </a:t>
            </a:r>
            <a:r>
              <a:rPr lang="en-US" sz="2800" b="1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Oswald" pitchFamily="2" charset="0"/>
              </a:rPr>
              <a:t>1</a:t>
            </a:r>
            <a:r>
              <a:rPr lang="vi-VN" sz="2800" dirty="0">
                <a:solidFill>
                  <a:schemeClr val="bg1"/>
                </a:solidFill>
                <a:latin typeface="Oswald" pitchFamily="2" charset="0"/>
              </a:rPr>
              <a:t> shot</a:t>
            </a:r>
            <a:r>
              <a:rPr lang="en-US" sz="28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swald" pitchFamily="2" charset="0"/>
              </a:rPr>
              <a:t>đi</a:t>
            </a:r>
            <a:r>
              <a:rPr lang="en-US" sz="28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swald" pitchFamily="2" charset="0"/>
              </a:rPr>
              <a:t>từ</a:t>
            </a:r>
            <a:r>
              <a:rPr lang="en-US" sz="28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swald" pitchFamily="2" charset="0"/>
              </a:rPr>
              <a:t>chân</a:t>
            </a:r>
            <a:r>
              <a:rPr lang="en-US" sz="28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swald" pitchFamily="2" charset="0"/>
              </a:rPr>
              <a:t>cầu</a:t>
            </a:r>
            <a:r>
              <a:rPr lang="en-US" sz="2800" dirty="0">
                <a:solidFill>
                  <a:schemeClr val="bg1"/>
                </a:solidFill>
                <a:latin typeface="Oswald" pitchFamily="2" charset="0"/>
              </a:rPr>
              <a:t> thang </a:t>
            </a:r>
            <a:r>
              <a:rPr lang="en-US" sz="2800" dirty="0" err="1">
                <a:solidFill>
                  <a:schemeClr val="bg1"/>
                </a:solidFill>
                <a:latin typeface="Oswald" pitchFamily="2" charset="0"/>
              </a:rPr>
              <a:t>lên</a:t>
            </a:r>
            <a:r>
              <a:rPr lang="en-US" sz="28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swald" pitchFamily="2" charset="0"/>
              </a:rPr>
              <a:t>tới</a:t>
            </a:r>
            <a:r>
              <a:rPr lang="en-US" sz="28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swald" pitchFamily="2" charset="0"/>
              </a:rPr>
              <a:t>đỉnh</a:t>
            </a:r>
            <a:r>
              <a:rPr lang="en-US" sz="2800" dirty="0">
                <a:solidFill>
                  <a:schemeClr val="bg1"/>
                </a:solidFill>
                <a:latin typeface="Oswald" pitchFamily="2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Oswald" pitchFamily="2" charset="0"/>
              </a:rPr>
              <a:t>bắt</a:t>
            </a:r>
            <a:r>
              <a:rPr lang="en-US" sz="28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swald" pitchFamily="2" charset="0"/>
              </a:rPr>
              <a:t>trọn</a:t>
            </a:r>
            <a:r>
              <a:rPr lang="en-US" sz="28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swald" pitchFamily="2" charset="0"/>
              </a:rPr>
              <a:t>cả</a:t>
            </a:r>
            <a:r>
              <a:rPr lang="en-US" sz="28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swald" pitchFamily="2" charset="0"/>
              </a:rPr>
              <a:t>các</a:t>
            </a:r>
            <a:r>
              <a:rPr lang="en-US" sz="28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swald" pitchFamily="2" charset="0"/>
              </a:rPr>
              <a:t>bức</a:t>
            </a:r>
            <a:r>
              <a:rPr lang="en-US" sz="28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swald" pitchFamily="2" charset="0"/>
              </a:rPr>
              <a:t>vẽ</a:t>
            </a:r>
            <a:r>
              <a:rPr lang="en-US" sz="28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swald" pitchFamily="2" charset="0"/>
              </a:rPr>
              <a:t>bên</a:t>
            </a:r>
            <a:r>
              <a:rPr lang="en-US" sz="28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swald" pitchFamily="2" charset="0"/>
              </a:rPr>
              <a:t>trên</a:t>
            </a:r>
            <a:r>
              <a:rPr lang="en-US" sz="28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swald" pitchFamily="2" charset="0"/>
              </a:rPr>
              <a:t>bức</a:t>
            </a:r>
            <a:r>
              <a:rPr lang="en-US" sz="28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swald" pitchFamily="2" charset="0"/>
              </a:rPr>
              <a:t>tường</a:t>
            </a:r>
            <a:r>
              <a:rPr lang="en-US" sz="2800" dirty="0">
                <a:solidFill>
                  <a:schemeClr val="bg1"/>
                </a:solidFill>
                <a:latin typeface="Oswald" pitchFamily="2" charset="0"/>
              </a:rPr>
              <a:t>.</a:t>
            </a:r>
            <a:endParaRPr lang="vi-VN" sz="2800" dirty="0">
              <a:solidFill>
                <a:schemeClr val="bg1"/>
              </a:solidFill>
              <a:latin typeface="Oswald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07" y="1676400"/>
            <a:ext cx="5382084" cy="432261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body" idx="1"/>
          </p:nvPr>
        </p:nvSpPr>
        <p:spPr>
          <a:xfrm>
            <a:off x="865810" y="488702"/>
            <a:ext cx="4579026" cy="75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2E3"/>
              </a:buClr>
              <a:buSzPts val="3600"/>
              <a:buNone/>
            </a:pPr>
            <a:r>
              <a:rPr lang="es-ES" dirty="0" err="1" smtClean="0"/>
              <a:t>Phân</a:t>
            </a:r>
            <a:r>
              <a:rPr lang="es-ES" dirty="0" smtClean="0"/>
              <a:t> </a:t>
            </a:r>
            <a:r>
              <a:rPr lang="es-ES" dirty="0" err="1" smtClean="0"/>
              <a:t>cảnh</a:t>
            </a:r>
            <a:r>
              <a:rPr lang="es-ES" dirty="0" smtClean="0"/>
              <a:t> 3: 30 </a:t>
            </a:r>
            <a:r>
              <a:rPr lang="es-ES" dirty="0" err="1" smtClean="0"/>
              <a:t>giây</a:t>
            </a:r>
            <a:endParaRPr dirty="0"/>
          </a:p>
        </p:txBody>
      </p:sp>
      <p:sp>
        <p:nvSpPr>
          <p:cNvPr id="214" name="Google Shape;214;p26"/>
          <p:cNvSpPr/>
          <p:nvPr/>
        </p:nvSpPr>
        <p:spPr>
          <a:xfrm>
            <a:off x="651166" y="1371854"/>
            <a:ext cx="4599708" cy="4752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90000"/>
              </a:lnSpc>
              <a:buClr>
                <a:srgbClr val="396C3A"/>
              </a:buClr>
              <a:buSzPts val="1800"/>
              <a:buFont typeface="Arial" panose="020B0604020202020204" pitchFamily="34" charset="0"/>
              <a:buChar char="•"/>
            </a:pPr>
            <a:r>
              <a:rPr lang="vi-VN" sz="2400" b="1" dirty="0">
                <a:solidFill>
                  <a:schemeClr val="bg1"/>
                </a:solidFill>
                <a:latin typeface="Oswald" pitchFamily="2" charset="0"/>
              </a:rPr>
              <a:t>Mục đích: </a:t>
            </a:r>
            <a:r>
              <a:rPr lang="en-US" sz="2400" b="1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Giới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thiệu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về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khu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vực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trưng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bày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các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mẫu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hóa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thạch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.</a:t>
            </a:r>
            <a:endParaRPr lang="vi-VN" sz="2400" dirty="0">
              <a:solidFill>
                <a:schemeClr val="bg1"/>
              </a:solidFill>
              <a:latin typeface="Oswald" pitchFamily="2" charset="0"/>
            </a:endParaRPr>
          </a:p>
          <a:p>
            <a:pPr marL="342900" lvl="0" indent="-342900">
              <a:lnSpc>
                <a:spcPct val="90000"/>
              </a:lnSpc>
              <a:buClr>
                <a:srgbClr val="396C3A"/>
              </a:buClr>
              <a:buSzPts val="1800"/>
              <a:buFont typeface="Arial" panose="020B0604020202020204" pitchFamily="34" charset="0"/>
              <a:buChar char="•"/>
            </a:pPr>
            <a:endParaRPr lang="vi-VN" sz="2400" dirty="0">
              <a:solidFill>
                <a:schemeClr val="bg1"/>
              </a:solidFill>
              <a:latin typeface="Oswald" pitchFamily="2" charset="0"/>
            </a:endParaRPr>
          </a:p>
          <a:p>
            <a:pPr marL="342900" lvl="0" indent="-342900">
              <a:lnSpc>
                <a:spcPct val="90000"/>
              </a:lnSpc>
              <a:buClr>
                <a:srgbClr val="396C3A"/>
              </a:buClr>
              <a:buSzPts val="1800"/>
              <a:buFont typeface="Arial" panose="020B0604020202020204" pitchFamily="34" charset="0"/>
              <a:buChar char="•"/>
            </a:pPr>
            <a:r>
              <a:rPr lang="vi-VN" sz="2400" b="1" dirty="0">
                <a:solidFill>
                  <a:schemeClr val="bg1"/>
                </a:solidFill>
                <a:latin typeface="Oswald" pitchFamily="2" charset="0"/>
              </a:rPr>
              <a:t>Các cảnh: </a:t>
            </a:r>
            <a:r>
              <a:rPr lang="en-US" sz="2400" b="1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Cảnh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quay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dọc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theo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khu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vực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trưng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bày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hóa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thạch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bên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trái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của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bảo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tàng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góc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quay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từ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trên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xuống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dưới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, cam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chạy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theo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khu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trưng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Oswald" pitchFamily="2" charset="0"/>
              </a:rPr>
              <a:t>bày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.</a:t>
            </a:r>
            <a:endParaRPr lang="vi-VN" sz="2400" dirty="0">
              <a:solidFill>
                <a:schemeClr val="bg1"/>
              </a:solidFill>
              <a:latin typeface="Oswald" pitchFamily="2" charset="0"/>
            </a:endParaRPr>
          </a:p>
          <a:p>
            <a:pPr marL="342900" lvl="0" indent="-342900">
              <a:lnSpc>
                <a:spcPct val="90000"/>
              </a:lnSpc>
              <a:buClr>
                <a:srgbClr val="396C3A"/>
              </a:buClr>
              <a:buSzPts val="1800"/>
              <a:buFont typeface="Arial" panose="020B0604020202020204" pitchFamily="34" charset="0"/>
              <a:buChar char="•"/>
            </a:pPr>
            <a:endParaRPr lang="vi-VN" sz="2400" dirty="0">
              <a:solidFill>
                <a:schemeClr val="bg1"/>
              </a:solidFill>
              <a:latin typeface="Oswald" pitchFamily="2" charset="0"/>
            </a:endParaRPr>
          </a:p>
          <a:p>
            <a:pPr marL="342900" lvl="0" indent="-342900">
              <a:lnSpc>
                <a:spcPct val="90000"/>
              </a:lnSpc>
              <a:buClr>
                <a:srgbClr val="396C3A"/>
              </a:buClr>
              <a:buSzPts val="1800"/>
              <a:buFont typeface="Arial" panose="020B0604020202020204" pitchFamily="34" charset="0"/>
              <a:buChar char="•"/>
            </a:pPr>
            <a:r>
              <a:rPr lang="vi-VN" sz="2400" b="1" dirty="0">
                <a:solidFill>
                  <a:schemeClr val="bg1"/>
                </a:solidFill>
                <a:latin typeface="Oswald" pitchFamily="2" charset="0"/>
              </a:rPr>
              <a:t>Shot quay</a:t>
            </a:r>
            <a:r>
              <a:rPr lang="vi-VN" sz="2400" dirty="0">
                <a:solidFill>
                  <a:schemeClr val="bg1"/>
                </a:solidFill>
                <a:latin typeface="Oswald" pitchFamily="2" charset="0"/>
              </a:rPr>
              <a:t>: </a:t>
            </a:r>
            <a:r>
              <a:rPr lang="en-US" sz="2400" dirty="0" smtClean="0">
                <a:solidFill>
                  <a:schemeClr val="bg1"/>
                </a:solidFill>
                <a:latin typeface="Oswald" pitchFamily="2" charset="0"/>
              </a:rPr>
              <a:t> 2 shot </a:t>
            </a:r>
          </a:p>
          <a:p>
            <a:pPr marL="342900" lvl="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Shot 1: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Cảnh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 quay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mẫu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vật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 shot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bám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từ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đầu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đến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hết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khu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vực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trưng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bày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.</a:t>
            </a:r>
          </a:p>
          <a:p>
            <a:pPr marL="342900" lvl="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Shot 2: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Cảnh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 quay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mô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hình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động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vật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tiền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swald" pitchFamily="2" charset="0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Oswald" pitchFamily="2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349" y="1371854"/>
            <a:ext cx="5439965" cy="43639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1" descr="Imagen que contiene aeronave, globo&#10;&#10;Descripción generada automáticament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11" b="312"/>
          <a:stretch/>
        </p:blipFill>
        <p:spPr>
          <a:xfrm>
            <a:off x="1131964" y="2488172"/>
            <a:ext cx="4157889" cy="232284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1"/>
          <p:cNvSpPr txBox="1">
            <a:spLocks noGrp="1"/>
          </p:cNvSpPr>
          <p:nvPr>
            <p:ph type="body" idx="1"/>
          </p:nvPr>
        </p:nvSpPr>
        <p:spPr>
          <a:xfrm>
            <a:off x="6529321" y="1244232"/>
            <a:ext cx="4460411" cy="75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6C3A"/>
              </a:buClr>
              <a:buSzPts val="3600"/>
              <a:buNone/>
            </a:pPr>
            <a:r>
              <a:rPr lang="es-ES" dirty="0" err="1" smtClean="0"/>
              <a:t>Phân</a:t>
            </a:r>
            <a:r>
              <a:rPr lang="es-ES" dirty="0" smtClean="0"/>
              <a:t> </a:t>
            </a:r>
            <a:r>
              <a:rPr lang="es-ES" dirty="0" err="1" smtClean="0"/>
              <a:t>cảnh</a:t>
            </a:r>
            <a:r>
              <a:rPr lang="es-ES" dirty="0" smtClean="0"/>
              <a:t> 4: 28 </a:t>
            </a:r>
            <a:r>
              <a:rPr lang="es-ES" dirty="0" err="1" smtClean="0"/>
              <a:t>giây</a:t>
            </a:r>
            <a:endParaRPr dirty="0"/>
          </a:p>
        </p:txBody>
      </p:sp>
      <p:sp>
        <p:nvSpPr>
          <p:cNvPr id="249" name="Google Shape;249;p31"/>
          <p:cNvSpPr txBox="1">
            <a:spLocks noGrp="1"/>
          </p:cNvSpPr>
          <p:nvPr>
            <p:ph type="body" idx="3"/>
          </p:nvPr>
        </p:nvSpPr>
        <p:spPr>
          <a:xfrm>
            <a:off x="5735782" y="2619275"/>
            <a:ext cx="6137563" cy="4141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vi-VN" sz="2600" b="1" dirty="0">
                <a:latin typeface="Oswald" pitchFamily="2" charset="0"/>
              </a:rPr>
              <a:t>Mục đích: </a:t>
            </a:r>
            <a:r>
              <a:rPr lang="en-US" sz="2600" b="1" dirty="0" smtClean="0">
                <a:latin typeface="Oswald" pitchFamily="2" charset="0"/>
              </a:rPr>
              <a:t> </a:t>
            </a:r>
            <a:r>
              <a:rPr lang="en-US" sz="2600" dirty="0" err="1" smtClean="0">
                <a:latin typeface="Oswald" pitchFamily="2" charset="0"/>
              </a:rPr>
              <a:t>Giới</a:t>
            </a:r>
            <a:r>
              <a:rPr lang="en-US" sz="2600" dirty="0" smtClean="0">
                <a:latin typeface="Oswald" pitchFamily="2" charset="0"/>
              </a:rPr>
              <a:t> </a:t>
            </a:r>
            <a:r>
              <a:rPr lang="en-US" sz="2600" dirty="0" err="1" smtClean="0">
                <a:latin typeface="Oswald" pitchFamily="2" charset="0"/>
              </a:rPr>
              <a:t>thiệu</a:t>
            </a:r>
            <a:r>
              <a:rPr lang="en-US" sz="2600" dirty="0" smtClean="0">
                <a:latin typeface="Oswald" pitchFamily="2" charset="0"/>
              </a:rPr>
              <a:t> </a:t>
            </a:r>
            <a:r>
              <a:rPr lang="en-US" sz="2600" dirty="0" err="1" smtClean="0">
                <a:latin typeface="Oswald" pitchFamily="2" charset="0"/>
              </a:rPr>
              <a:t>khu</a:t>
            </a:r>
            <a:r>
              <a:rPr lang="en-US" sz="2600" dirty="0" smtClean="0">
                <a:latin typeface="Oswald" pitchFamily="2" charset="0"/>
              </a:rPr>
              <a:t> </a:t>
            </a:r>
            <a:r>
              <a:rPr lang="en-US" sz="2600" dirty="0" err="1" smtClean="0">
                <a:latin typeface="Oswald" pitchFamily="2" charset="0"/>
              </a:rPr>
              <a:t>vực</a:t>
            </a:r>
            <a:r>
              <a:rPr lang="en-US" sz="2600" dirty="0" smtClean="0">
                <a:latin typeface="Oswald" pitchFamily="2" charset="0"/>
              </a:rPr>
              <a:t> </a:t>
            </a:r>
            <a:r>
              <a:rPr lang="en-US" sz="2600" dirty="0" err="1" smtClean="0">
                <a:latin typeface="Oswald" pitchFamily="2" charset="0"/>
              </a:rPr>
              <a:t>trưng</a:t>
            </a:r>
            <a:r>
              <a:rPr lang="en-US" sz="2600" dirty="0" smtClean="0">
                <a:latin typeface="Oswald" pitchFamily="2" charset="0"/>
              </a:rPr>
              <a:t> </a:t>
            </a:r>
            <a:r>
              <a:rPr lang="en-US" sz="2600" dirty="0" err="1" smtClean="0">
                <a:latin typeface="Oswald" pitchFamily="2" charset="0"/>
              </a:rPr>
              <a:t>bày</a:t>
            </a:r>
            <a:r>
              <a:rPr lang="en-US" sz="2600" dirty="0" smtClean="0">
                <a:latin typeface="Oswald" pitchFamily="2" charset="0"/>
              </a:rPr>
              <a:t> </a:t>
            </a:r>
            <a:r>
              <a:rPr lang="en-US" sz="2600" dirty="0" err="1" smtClean="0">
                <a:latin typeface="Oswald" pitchFamily="2" charset="0"/>
              </a:rPr>
              <a:t>quá</a:t>
            </a:r>
            <a:r>
              <a:rPr lang="en-US" sz="2600" dirty="0" smtClean="0">
                <a:latin typeface="Oswald" pitchFamily="2" charset="0"/>
              </a:rPr>
              <a:t> </a:t>
            </a:r>
            <a:r>
              <a:rPr lang="en-US" sz="2600" dirty="0" err="1" smtClean="0">
                <a:latin typeface="Oswald" pitchFamily="2" charset="0"/>
              </a:rPr>
              <a:t>trình</a:t>
            </a:r>
            <a:r>
              <a:rPr lang="en-US" sz="2600" dirty="0" smtClean="0">
                <a:latin typeface="Oswald" pitchFamily="2" charset="0"/>
              </a:rPr>
              <a:t> </a:t>
            </a:r>
            <a:r>
              <a:rPr lang="en-US" sz="2600" dirty="0" err="1" smtClean="0">
                <a:latin typeface="Oswald" pitchFamily="2" charset="0"/>
              </a:rPr>
              <a:t>tiến</a:t>
            </a:r>
            <a:r>
              <a:rPr lang="en-US" sz="2600" dirty="0" smtClean="0">
                <a:latin typeface="Oswald" pitchFamily="2" charset="0"/>
              </a:rPr>
              <a:t> </a:t>
            </a:r>
            <a:r>
              <a:rPr lang="en-US" sz="2600" dirty="0" err="1" smtClean="0">
                <a:latin typeface="Oswald" pitchFamily="2" charset="0"/>
              </a:rPr>
              <a:t>hóa</a:t>
            </a:r>
            <a:r>
              <a:rPr lang="en-US" sz="2600" dirty="0" smtClean="0">
                <a:latin typeface="Oswald" pitchFamily="2" charset="0"/>
              </a:rPr>
              <a:t> </a:t>
            </a:r>
            <a:r>
              <a:rPr lang="en-US" sz="2600" dirty="0" err="1" smtClean="0">
                <a:latin typeface="Oswald" pitchFamily="2" charset="0"/>
              </a:rPr>
              <a:t>của</a:t>
            </a:r>
            <a:r>
              <a:rPr lang="en-US" sz="2600" dirty="0" smtClean="0">
                <a:latin typeface="Oswald" pitchFamily="2" charset="0"/>
              </a:rPr>
              <a:t> </a:t>
            </a:r>
            <a:r>
              <a:rPr lang="en-US" sz="2600" dirty="0" err="1" smtClean="0">
                <a:latin typeface="Oswald" pitchFamily="2" charset="0"/>
              </a:rPr>
              <a:t>loài</a:t>
            </a:r>
            <a:r>
              <a:rPr lang="en-US" sz="2600" dirty="0" smtClean="0">
                <a:latin typeface="Oswald" pitchFamily="2" charset="0"/>
              </a:rPr>
              <a:t> </a:t>
            </a:r>
            <a:r>
              <a:rPr lang="en-US" sz="2600" dirty="0" err="1" smtClean="0">
                <a:latin typeface="Oswald" pitchFamily="2" charset="0"/>
              </a:rPr>
              <a:t>người</a:t>
            </a:r>
            <a:r>
              <a:rPr lang="en-US" sz="2600" dirty="0" smtClean="0">
                <a:latin typeface="Oswald" pitchFamily="2" charset="0"/>
              </a:rPr>
              <a:t>.</a:t>
            </a:r>
            <a:r>
              <a:rPr lang="vi-VN" sz="2600" dirty="0" smtClean="0">
                <a:latin typeface="Oswald" pitchFamily="2" charset="0"/>
              </a:rPr>
              <a:t>.</a:t>
            </a:r>
            <a:endParaRPr lang="vi-VN" sz="2600" dirty="0">
              <a:latin typeface="Oswald" pitchFamily="2" charset="0"/>
            </a:endParaRPr>
          </a:p>
          <a:p>
            <a:pPr marL="342900" lvl="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vi-VN" sz="2600" dirty="0">
              <a:latin typeface="Oswald" pitchFamily="2" charset="0"/>
            </a:endParaRPr>
          </a:p>
          <a:p>
            <a:pPr marL="342900" lvl="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vi-VN" sz="2600" b="1" dirty="0">
                <a:latin typeface="Oswald" pitchFamily="2" charset="0"/>
              </a:rPr>
              <a:t>Các cảnh: </a:t>
            </a:r>
            <a:r>
              <a:rPr lang="en-US" sz="2600" b="1" dirty="0" smtClean="0">
                <a:latin typeface="Oswald" pitchFamily="2" charset="0"/>
              </a:rPr>
              <a:t> </a:t>
            </a:r>
            <a:r>
              <a:rPr lang="vi-VN" sz="2600" dirty="0" smtClean="0">
                <a:latin typeface="Oswald" pitchFamily="2" charset="0"/>
              </a:rPr>
              <a:t>Toàn </a:t>
            </a:r>
            <a:r>
              <a:rPr lang="vi-VN" sz="2600" dirty="0">
                <a:latin typeface="Oswald" pitchFamily="2" charset="0"/>
              </a:rPr>
              <a:t>cảnh </a:t>
            </a:r>
            <a:r>
              <a:rPr lang="en-US" sz="2600" dirty="0" err="1" smtClean="0">
                <a:latin typeface="Oswald" pitchFamily="2" charset="0"/>
              </a:rPr>
              <a:t>khu</a:t>
            </a:r>
            <a:r>
              <a:rPr lang="en-US" sz="2600" dirty="0" smtClean="0">
                <a:latin typeface="Oswald" pitchFamily="2" charset="0"/>
              </a:rPr>
              <a:t> </a:t>
            </a:r>
            <a:r>
              <a:rPr lang="en-US" sz="2600" dirty="0" err="1" smtClean="0">
                <a:latin typeface="Oswald" pitchFamily="2" charset="0"/>
              </a:rPr>
              <a:t>vực</a:t>
            </a:r>
            <a:r>
              <a:rPr lang="en-US" sz="2600" dirty="0" smtClean="0">
                <a:latin typeface="Oswald" pitchFamily="2" charset="0"/>
              </a:rPr>
              <a:t> </a:t>
            </a:r>
            <a:r>
              <a:rPr lang="en-US" sz="2600" dirty="0" err="1" smtClean="0">
                <a:latin typeface="Oswald" pitchFamily="2" charset="0"/>
              </a:rPr>
              <a:t>trưng</a:t>
            </a:r>
            <a:r>
              <a:rPr lang="en-US" sz="2600" dirty="0" smtClean="0">
                <a:latin typeface="Oswald" pitchFamily="2" charset="0"/>
              </a:rPr>
              <a:t> </a:t>
            </a:r>
            <a:r>
              <a:rPr lang="en-US" sz="2600" dirty="0" err="1" smtClean="0">
                <a:latin typeface="Oswald" pitchFamily="2" charset="0"/>
              </a:rPr>
              <a:t>bày</a:t>
            </a:r>
            <a:r>
              <a:rPr lang="en-US" sz="2600" dirty="0" smtClean="0">
                <a:latin typeface="Oswald" pitchFamily="2" charset="0"/>
              </a:rPr>
              <a:t> </a:t>
            </a:r>
            <a:r>
              <a:rPr lang="en-US" sz="2600" dirty="0" err="1" smtClean="0">
                <a:latin typeface="Oswald" pitchFamily="2" charset="0"/>
              </a:rPr>
              <a:t>góc</a:t>
            </a:r>
            <a:r>
              <a:rPr lang="en-US" sz="2600" dirty="0" smtClean="0">
                <a:latin typeface="Oswald" pitchFamily="2" charset="0"/>
              </a:rPr>
              <a:t> </a:t>
            </a:r>
            <a:r>
              <a:rPr lang="en-US" sz="2600" dirty="0" err="1" smtClean="0">
                <a:latin typeface="Oswald" pitchFamily="2" charset="0"/>
              </a:rPr>
              <a:t>nhìn</a:t>
            </a:r>
            <a:r>
              <a:rPr lang="en-US" sz="2600" dirty="0" smtClean="0">
                <a:latin typeface="Oswald" pitchFamily="2" charset="0"/>
              </a:rPr>
              <a:t> </a:t>
            </a:r>
            <a:r>
              <a:rPr lang="en-US" sz="2600" dirty="0" err="1" smtClean="0">
                <a:latin typeface="Oswald" pitchFamily="2" charset="0"/>
              </a:rPr>
              <a:t>Trung</a:t>
            </a:r>
            <a:r>
              <a:rPr lang="en-US" sz="2600" dirty="0">
                <a:latin typeface="Oswald" pitchFamily="2" charset="0"/>
              </a:rPr>
              <a:t> </a:t>
            </a:r>
            <a:r>
              <a:rPr lang="en-US" sz="2600" dirty="0" smtClean="0">
                <a:latin typeface="Oswald" pitchFamily="2" charset="0"/>
              </a:rPr>
              <a:t>– </a:t>
            </a:r>
            <a:r>
              <a:rPr lang="en-US" sz="2600" dirty="0" err="1" smtClean="0">
                <a:latin typeface="Oswald" pitchFamily="2" charset="0"/>
              </a:rPr>
              <a:t>Cận</a:t>
            </a:r>
            <a:endParaRPr lang="vi-VN" sz="2600" dirty="0">
              <a:latin typeface="Oswald" pitchFamily="2" charset="0"/>
            </a:endParaRPr>
          </a:p>
          <a:p>
            <a:pPr marL="342900" lvl="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vi-VN" sz="2600" dirty="0">
              <a:latin typeface="Oswald" pitchFamily="2" charset="0"/>
            </a:endParaRPr>
          </a:p>
          <a:p>
            <a:pPr marL="342900" lvl="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vi-VN" sz="2600" b="1" dirty="0">
                <a:latin typeface="Oswald" pitchFamily="2" charset="0"/>
              </a:rPr>
              <a:t>Shot quay:  </a:t>
            </a:r>
            <a:r>
              <a:rPr lang="en-US" sz="2600" b="1" dirty="0" smtClean="0">
                <a:latin typeface="Oswald" pitchFamily="2" charset="0"/>
              </a:rPr>
              <a:t> </a:t>
            </a:r>
            <a:r>
              <a:rPr lang="en-US" sz="2600" dirty="0" smtClean="0">
                <a:latin typeface="Oswald" pitchFamily="2" charset="0"/>
              </a:rPr>
              <a:t>2</a:t>
            </a:r>
            <a:r>
              <a:rPr lang="vi-VN" sz="2600" dirty="0" smtClean="0">
                <a:latin typeface="Oswald" pitchFamily="2" charset="0"/>
              </a:rPr>
              <a:t> </a:t>
            </a:r>
            <a:r>
              <a:rPr lang="vi-VN" sz="2600" dirty="0">
                <a:latin typeface="Oswald" pitchFamily="2" charset="0"/>
              </a:rPr>
              <a:t>shot </a:t>
            </a:r>
          </a:p>
          <a:p>
            <a:pPr lvl="0" algn="ctr"/>
            <a:r>
              <a:rPr lang="vi-VN" sz="2800" dirty="0">
                <a:latin typeface="Oswald" pitchFamily="2" charset="0"/>
              </a:rPr>
              <a:t>Shot 1: </a:t>
            </a:r>
            <a:r>
              <a:rPr lang="en-US" sz="2800" dirty="0" err="1">
                <a:latin typeface="Oswald" pitchFamily="2" charset="0"/>
              </a:rPr>
              <a:t>Khu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vực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trưng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bày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quá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trình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tiến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hóa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của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loài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người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tập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trung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vào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các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bộ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xương</a:t>
            </a:r>
            <a:r>
              <a:rPr lang="en-US" sz="2800" dirty="0">
                <a:latin typeface="Oswald" pitchFamily="2" charset="0"/>
              </a:rPr>
              <a:t>.</a:t>
            </a:r>
          </a:p>
          <a:p>
            <a:pPr lvl="0" algn="ctr"/>
            <a:r>
              <a:rPr lang="vi-VN" sz="2800" dirty="0">
                <a:latin typeface="Oswald" pitchFamily="2" charset="0"/>
              </a:rPr>
              <a:t>Shot 2: </a:t>
            </a:r>
            <a:r>
              <a:rPr lang="en-US" sz="2800" dirty="0" err="1">
                <a:latin typeface="Oswald" pitchFamily="2" charset="0"/>
              </a:rPr>
              <a:t>Khu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vực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trưng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bày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tiêu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bản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Rùa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Hồ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Gươm</a:t>
            </a:r>
            <a:r>
              <a:rPr lang="en-US" sz="2800" dirty="0">
                <a:latin typeface="Oswald" pitchFamily="2" charset="0"/>
              </a:rPr>
              <a:t> quay </a:t>
            </a:r>
            <a:r>
              <a:rPr lang="en-US" sz="2800" dirty="0" err="1">
                <a:latin typeface="Oswald" pitchFamily="2" charset="0"/>
              </a:rPr>
              <a:t>toàn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cảnh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tiêu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bản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chú</a:t>
            </a:r>
            <a:r>
              <a:rPr lang="en-US" sz="2800" dirty="0">
                <a:latin typeface="Oswald" pitchFamily="2" charset="0"/>
              </a:rPr>
              <a:t> </a:t>
            </a:r>
            <a:r>
              <a:rPr lang="en-US" sz="2800" dirty="0" err="1">
                <a:latin typeface="Oswald" pitchFamily="2" charset="0"/>
              </a:rPr>
              <a:t>rùa</a:t>
            </a:r>
            <a:r>
              <a:rPr lang="en-US" sz="2800" dirty="0"/>
              <a:t>.</a:t>
            </a: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6C3A"/>
              </a:buClr>
              <a:buSzPts val="1800"/>
              <a:buNone/>
            </a:pPr>
            <a:endParaRPr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3" y="2328330"/>
            <a:ext cx="4250267" cy="2936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0078_Burton_Template_SlidesMania">
  <a:themeElements>
    <a:clrScheme name="Verd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952</Words>
  <Application>Microsoft Office PowerPoint</Application>
  <PresentationFormat>Custom</PresentationFormat>
  <Paragraphs>98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Oswald</vt:lpstr>
      <vt:lpstr>Oswald Light</vt:lpstr>
      <vt:lpstr>Barlow Condensed</vt:lpstr>
      <vt:lpstr>Courier New</vt:lpstr>
      <vt:lpstr>Questrial</vt:lpstr>
      <vt:lpstr>Calibri</vt:lpstr>
      <vt:lpstr>Oswald Medium</vt:lpstr>
      <vt:lpstr>0078_Burton_Template_SlidesMania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Tung Anh</dc:creator>
  <cp:lastModifiedBy>Tung Anh</cp:lastModifiedBy>
  <cp:revision>15</cp:revision>
  <dcterms:modified xsi:type="dcterms:W3CDTF">2022-12-23T01:24:25Z</dcterms:modified>
</cp:coreProperties>
</file>